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6" r:id="rId5"/>
    <p:sldMasterId id="2147483708" r:id="rId6"/>
  </p:sldMasterIdLst>
  <p:notesMasterIdLst>
    <p:notesMasterId r:id="rId46"/>
  </p:notesMasterIdLst>
  <p:sldIdLst>
    <p:sldId id="289" r:id="rId7"/>
    <p:sldId id="287" r:id="rId8"/>
    <p:sldId id="288" r:id="rId9"/>
    <p:sldId id="374" r:id="rId10"/>
    <p:sldId id="333" r:id="rId11"/>
    <p:sldId id="336" r:id="rId12"/>
    <p:sldId id="325" r:id="rId13"/>
    <p:sldId id="377" r:id="rId14"/>
    <p:sldId id="360" r:id="rId15"/>
    <p:sldId id="334" r:id="rId16"/>
    <p:sldId id="378" r:id="rId17"/>
    <p:sldId id="292" r:id="rId18"/>
    <p:sldId id="293" r:id="rId19"/>
    <p:sldId id="294" r:id="rId20"/>
    <p:sldId id="295" r:id="rId21"/>
    <p:sldId id="382" r:id="rId22"/>
    <p:sldId id="379" r:id="rId23"/>
    <p:sldId id="330" r:id="rId24"/>
    <p:sldId id="332" r:id="rId25"/>
    <p:sldId id="338" r:id="rId26"/>
    <p:sldId id="340" r:id="rId27"/>
    <p:sldId id="344" r:id="rId28"/>
    <p:sldId id="346" r:id="rId29"/>
    <p:sldId id="349" r:id="rId30"/>
    <p:sldId id="350" r:id="rId31"/>
    <p:sldId id="373" r:id="rId32"/>
    <p:sldId id="376" r:id="rId33"/>
    <p:sldId id="383" r:id="rId34"/>
    <p:sldId id="364" r:id="rId35"/>
    <p:sldId id="365" r:id="rId36"/>
    <p:sldId id="375" r:id="rId37"/>
    <p:sldId id="380" r:id="rId38"/>
    <p:sldId id="384" r:id="rId39"/>
    <p:sldId id="385" r:id="rId40"/>
    <p:sldId id="307" r:id="rId41"/>
    <p:sldId id="306" r:id="rId42"/>
    <p:sldId id="386" r:id="rId43"/>
    <p:sldId id="355" r:id="rId44"/>
    <p:sldId id="271"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Pares" initials="LP" lastIdx="1" clrIdx="0">
    <p:extLst>
      <p:ext uri="{19B8F6BF-5375-455C-9EA6-DF929625EA0E}">
        <p15:presenceInfo xmlns:p15="http://schemas.microsoft.com/office/powerpoint/2012/main" userId="S-1-5-21-1904362634-1737845824-1039276024-28515" providerId="AD"/>
      </p:ext>
    </p:extLst>
  </p:cmAuthor>
  <p:cmAuthor id="2" name="Laura Pares" initials="LP [2]" lastIdx="1" clrIdx="1">
    <p:extLst>
      <p:ext uri="{19B8F6BF-5375-455C-9EA6-DF929625EA0E}">
        <p15:presenceInfo xmlns:p15="http://schemas.microsoft.com/office/powerpoint/2012/main" userId="S::Laura.pares@helpage.org::6f471bb4-2d58-43a0-93ae-f8d4a1c308f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2CAF6-1AC2-87DC-93DF-777C4DD428FB}" v="3" dt="2024-06-25T08:55:46.7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ja Venisnik" userId="S::tanja.venisnik@helpage.org::340b1d10-b11a-4009-9dc2-eb573b1978f0" providerId="AD" clId="Web-{1E92CAF6-1AC2-87DC-93DF-777C4DD428FB}"/>
    <pc:docChg chg="modSld">
      <pc:chgData name="Tanja Venisnik" userId="S::tanja.venisnik@helpage.org::340b1d10-b11a-4009-9dc2-eb573b1978f0" providerId="AD" clId="Web-{1E92CAF6-1AC2-87DC-93DF-777C4DD428FB}" dt="2024-06-25T08:55:46.767" v="3" actId="20577"/>
      <pc:docMkLst>
        <pc:docMk/>
      </pc:docMkLst>
      <pc:sldChg chg="modSp">
        <pc:chgData name="Tanja Venisnik" userId="S::tanja.venisnik@helpage.org::340b1d10-b11a-4009-9dc2-eb573b1978f0" providerId="AD" clId="Web-{1E92CAF6-1AC2-87DC-93DF-777C4DD428FB}" dt="2024-06-25T08:55:46.767" v="3" actId="20577"/>
        <pc:sldMkLst>
          <pc:docMk/>
          <pc:sldMk cId="606543994" sldId="350"/>
        </pc:sldMkLst>
        <pc:spChg chg="mod">
          <ac:chgData name="Tanja Venisnik" userId="S::tanja.venisnik@helpage.org::340b1d10-b11a-4009-9dc2-eb573b1978f0" providerId="AD" clId="Web-{1E92CAF6-1AC2-87DC-93DF-777C4DD428FB}" dt="2024-06-25T08:55:31.485" v="0" actId="20577"/>
          <ac:spMkLst>
            <pc:docMk/>
            <pc:sldMk cId="606543994" sldId="350"/>
            <ac:spMk id="5" creationId="{DFC6E028-373A-3A13-C0A5-12381EAF7F71}"/>
          </ac:spMkLst>
        </pc:spChg>
        <pc:spChg chg="mod">
          <ac:chgData name="Tanja Venisnik" userId="S::tanja.venisnik@helpage.org::340b1d10-b11a-4009-9dc2-eb573b1978f0" providerId="AD" clId="Web-{1E92CAF6-1AC2-87DC-93DF-777C4DD428FB}" dt="2024-06-25T08:55:46.767" v="3" actId="20577"/>
          <ac:spMkLst>
            <pc:docMk/>
            <pc:sldMk cId="606543994" sldId="350"/>
            <ac:spMk id="6" creationId="{95D81975-368E-A555-6B7E-F64D5702D90F}"/>
          </ac:spMkLst>
        </pc:spChg>
      </pc:sldChg>
    </pc:docChg>
  </pc:docChgLst>
  <pc:docChgLst>
    <pc:chgData name="Tanja Venisnik" userId="S::tanja.venisnik@helpage.org::340b1d10-b11a-4009-9dc2-eb573b1978f0" providerId="AD" clId="Web-{BA6A3C28-B476-CE01-7A90-A45D845F6694}"/>
    <pc:docChg chg="sldOrd">
      <pc:chgData name="Tanja Venisnik" userId="S::tanja.venisnik@helpage.org::340b1d10-b11a-4009-9dc2-eb573b1978f0" providerId="AD" clId="Web-{BA6A3C28-B476-CE01-7A90-A45D845F6694}" dt="2023-12-22T11:02:59.753" v="2"/>
      <pc:docMkLst>
        <pc:docMk/>
      </pc:docMkLst>
      <pc:sldChg chg="ord">
        <pc:chgData name="Tanja Venisnik" userId="S::tanja.venisnik@helpage.org::340b1d10-b11a-4009-9dc2-eb573b1978f0" providerId="AD" clId="Web-{BA6A3C28-B476-CE01-7A90-A45D845F6694}" dt="2023-12-22T11:02:59.753" v="2"/>
        <pc:sldMkLst>
          <pc:docMk/>
          <pc:sldMk cId="3528232950" sldId="364"/>
        </pc:sldMkLst>
      </pc:sldChg>
      <pc:sldChg chg="ord">
        <pc:chgData name="Tanja Venisnik" userId="S::tanja.venisnik@helpage.org::340b1d10-b11a-4009-9dc2-eb573b1978f0" providerId="AD" clId="Web-{BA6A3C28-B476-CE01-7A90-A45D845F6694}" dt="2023-12-22T10:48:32.467" v="1"/>
        <pc:sldMkLst>
          <pc:docMk/>
          <pc:sldMk cId="419570068" sldId="382"/>
        </pc:sldMkLst>
      </pc:sldChg>
    </pc:docChg>
  </pc:docChgLst>
  <pc:docChgLst>
    <pc:chgData name="Marijke De Pauw" userId="2bc4a0c0-11e0-4b6f-9404-d841fc80a375" providerId="ADAL" clId="{1A42AFCA-75D6-4AFA-81EC-082F03C3C8FB}"/>
    <pc:docChg chg="undo custSel addSld delSld modSld sldOrd">
      <pc:chgData name="Marijke De Pauw" userId="2bc4a0c0-11e0-4b6f-9404-d841fc80a375" providerId="ADAL" clId="{1A42AFCA-75D6-4AFA-81EC-082F03C3C8FB}" dt="2023-12-01T20:18:59.285" v="1903" actId="2696"/>
      <pc:docMkLst>
        <pc:docMk/>
      </pc:docMkLst>
      <pc:sldChg chg="del">
        <pc:chgData name="Marijke De Pauw" userId="2bc4a0c0-11e0-4b6f-9404-d841fc80a375" providerId="ADAL" clId="{1A42AFCA-75D6-4AFA-81EC-082F03C3C8FB}" dt="2023-12-01T20:18:47.887" v="1901" actId="2696"/>
        <pc:sldMkLst>
          <pc:docMk/>
          <pc:sldMk cId="2217393506" sldId="256"/>
        </pc:sldMkLst>
      </pc:sldChg>
      <pc:sldChg chg="del">
        <pc:chgData name="Marijke De Pauw" userId="2bc4a0c0-11e0-4b6f-9404-d841fc80a375" providerId="ADAL" clId="{1A42AFCA-75D6-4AFA-81EC-082F03C3C8FB}" dt="2023-12-01T20:15:21.479" v="1779" actId="2696"/>
        <pc:sldMkLst>
          <pc:docMk/>
          <pc:sldMk cId="3468881960" sldId="259"/>
        </pc:sldMkLst>
      </pc:sldChg>
      <pc:sldChg chg="del">
        <pc:chgData name="Marijke De Pauw" userId="2bc4a0c0-11e0-4b6f-9404-d841fc80a375" providerId="ADAL" clId="{1A42AFCA-75D6-4AFA-81EC-082F03C3C8FB}" dt="2023-12-01T20:18:47.887" v="1901" actId="2696"/>
        <pc:sldMkLst>
          <pc:docMk/>
          <pc:sldMk cId="318862" sldId="260"/>
        </pc:sldMkLst>
      </pc:sldChg>
      <pc:sldChg chg="del">
        <pc:chgData name="Marijke De Pauw" userId="2bc4a0c0-11e0-4b6f-9404-d841fc80a375" providerId="ADAL" clId="{1A42AFCA-75D6-4AFA-81EC-082F03C3C8FB}" dt="2023-12-01T20:18:55.595" v="1902" actId="2696"/>
        <pc:sldMkLst>
          <pc:docMk/>
          <pc:sldMk cId="3419926728" sldId="261"/>
        </pc:sldMkLst>
      </pc:sldChg>
      <pc:sldChg chg="del">
        <pc:chgData name="Marijke De Pauw" userId="2bc4a0c0-11e0-4b6f-9404-d841fc80a375" providerId="ADAL" clId="{1A42AFCA-75D6-4AFA-81EC-082F03C3C8FB}" dt="2023-12-01T20:18:47.887" v="1901" actId="2696"/>
        <pc:sldMkLst>
          <pc:docMk/>
          <pc:sldMk cId="2797686579" sldId="264"/>
        </pc:sldMkLst>
      </pc:sldChg>
      <pc:sldChg chg="addSp modSp del mod">
        <pc:chgData name="Marijke De Pauw" userId="2bc4a0c0-11e0-4b6f-9404-d841fc80a375" providerId="ADAL" clId="{1A42AFCA-75D6-4AFA-81EC-082F03C3C8FB}" dt="2023-12-01T13:49:31.186" v="51"/>
        <pc:sldMkLst>
          <pc:docMk/>
          <pc:sldMk cId="629243419" sldId="266"/>
        </pc:sldMkLst>
        <pc:spChg chg="add mod">
          <ac:chgData name="Marijke De Pauw" userId="2bc4a0c0-11e0-4b6f-9404-d841fc80a375" providerId="ADAL" clId="{1A42AFCA-75D6-4AFA-81EC-082F03C3C8FB}" dt="2023-12-01T13:44:43.895" v="1"/>
          <ac:spMkLst>
            <pc:docMk/>
            <pc:sldMk cId="629243419" sldId="266"/>
            <ac:spMk id="4" creationId="{B62C185B-54B4-635F-BB08-7FBC0F6B1803}"/>
          </ac:spMkLst>
        </pc:spChg>
        <pc:spChg chg="add">
          <ac:chgData name="Marijke De Pauw" userId="2bc4a0c0-11e0-4b6f-9404-d841fc80a375" providerId="ADAL" clId="{1A42AFCA-75D6-4AFA-81EC-082F03C3C8FB}" dt="2023-12-01T13:44:45.788" v="2" actId="22"/>
          <ac:spMkLst>
            <pc:docMk/>
            <pc:sldMk cId="629243419" sldId="266"/>
            <ac:spMk id="6" creationId="{93901421-138B-FA1C-943B-022F8E6EBF6F}"/>
          </ac:spMkLst>
        </pc:spChg>
      </pc:sldChg>
      <pc:sldChg chg="del">
        <pc:chgData name="Marijke De Pauw" userId="2bc4a0c0-11e0-4b6f-9404-d841fc80a375" providerId="ADAL" clId="{1A42AFCA-75D6-4AFA-81EC-082F03C3C8FB}" dt="2023-12-01T20:18:47.887" v="1901" actId="2696"/>
        <pc:sldMkLst>
          <pc:docMk/>
          <pc:sldMk cId="844840360" sldId="267"/>
        </pc:sldMkLst>
      </pc:sldChg>
      <pc:sldChg chg="del">
        <pc:chgData name="Marijke De Pauw" userId="2bc4a0c0-11e0-4b6f-9404-d841fc80a375" providerId="ADAL" clId="{1A42AFCA-75D6-4AFA-81EC-082F03C3C8FB}" dt="2023-12-01T20:18:55.595" v="1902" actId="2696"/>
        <pc:sldMkLst>
          <pc:docMk/>
          <pc:sldMk cId="4193816030" sldId="268"/>
        </pc:sldMkLst>
      </pc:sldChg>
      <pc:sldChg chg="del">
        <pc:chgData name="Marijke De Pauw" userId="2bc4a0c0-11e0-4b6f-9404-d841fc80a375" providerId="ADAL" clId="{1A42AFCA-75D6-4AFA-81EC-082F03C3C8FB}" dt="2023-12-01T20:18:55.595" v="1902" actId="2696"/>
        <pc:sldMkLst>
          <pc:docMk/>
          <pc:sldMk cId="144248605" sldId="269"/>
        </pc:sldMkLst>
      </pc:sldChg>
      <pc:sldChg chg="del">
        <pc:chgData name="Marijke De Pauw" userId="2bc4a0c0-11e0-4b6f-9404-d841fc80a375" providerId="ADAL" clId="{1A42AFCA-75D6-4AFA-81EC-082F03C3C8FB}" dt="2023-12-01T20:18:55.595" v="1902" actId="2696"/>
        <pc:sldMkLst>
          <pc:docMk/>
          <pc:sldMk cId="1883568225" sldId="270"/>
        </pc:sldMkLst>
      </pc:sldChg>
      <pc:sldChg chg="del">
        <pc:chgData name="Marijke De Pauw" userId="2bc4a0c0-11e0-4b6f-9404-d841fc80a375" providerId="ADAL" clId="{1A42AFCA-75D6-4AFA-81EC-082F03C3C8FB}" dt="2023-12-01T20:18:59.285" v="1903" actId="2696"/>
        <pc:sldMkLst>
          <pc:docMk/>
          <pc:sldMk cId="2861487110" sldId="272"/>
        </pc:sldMkLst>
      </pc:sldChg>
      <pc:sldChg chg="del">
        <pc:chgData name="Marijke De Pauw" userId="2bc4a0c0-11e0-4b6f-9404-d841fc80a375" providerId="ADAL" clId="{1A42AFCA-75D6-4AFA-81EC-082F03C3C8FB}" dt="2023-12-01T20:18:59.285" v="1903" actId="2696"/>
        <pc:sldMkLst>
          <pc:docMk/>
          <pc:sldMk cId="3251865029" sldId="273"/>
        </pc:sldMkLst>
      </pc:sldChg>
      <pc:sldChg chg="del">
        <pc:chgData name="Marijke De Pauw" userId="2bc4a0c0-11e0-4b6f-9404-d841fc80a375" providerId="ADAL" clId="{1A42AFCA-75D6-4AFA-81EC-082F03C3C8FB}" dt="2023-12-01T20:18:47.887" v="1901" actId="2696"/>
        <pc:sldMkLst>
          <pc:docMk/>
          <pc:sldMk cId="2956124871" sldId="274"/>
        </pc:sldMkLst>
      </pc:sldChg>
      <pc:sldChg chg="del">
        <pc:chgData name="Marijke De Pauw" userId="2bc4a0c0-11e0-4b6f-9404-d841fc80a375" providerId="ADAL" clId="{1A42AFCA-75D6-4AFA-81EC-082F03C3C8FB}" dt="2023-12-01T20:18:55.595" v="1902" actId="2696"/>
        <pc:sldMkLst>
          <pc:docMk/>
          <pc:sldMk cId="3422769795" sldId="275"/>
        </pc:sldMkLst>
      </pc:sldChg>
      <pc:sldChg chg="del">
        <pc:chgData name="Marijke De Pauw" userId="2bc4a0c0-11e0-4b6f-9404-d841fc80a375" providerId="ADAL" clId="{1A42AFCA-75D6-4AFA-81EC-082F03C3C8FB}" dt="2023-12-01T20:18:47.887" v="1901" actId="2696"/>
        <pc:sldMkLst>
          <pc:docMk/>
          <pc:sldMk cId="1625433744" sldId="276"/>
        </pc:sldMkLst>
      </pc:sldChg>
      <pc:sldChg chg="del">
        <pc:chgData name="Marijke De Pauw" userId="2bc4a0c0-11e0-4b6f-9404-d841fc80a375" providerId="ADAL" clId="{1A42AFCA-75D6-4AFA-81EC-082F03C3C8FB}" dt="2023-12-01T20:18:55.595" v="1902" actId="2696"/>
        <pc:sldMkLst>
          <pc:docMk/>
          <pc:sldMk cId="2267206157" sldId="277"/>
        </pc:sldMkLst>
      </pc:sldChg>
      <pc:sldChg chg="del">
        <pc:chgData name="Marijke De Pauw" userId="2bc4a0c0-11e0-4b6f-9404-d841fc80a375" providerId="ADAL" clId="{1A42AFCA-75D6-4AFA-81EC-082F03C3C8FB}" dt="2023-12-01T20:18:47.887" v="1901" actId="2696"/>
        <pc:sldMkLst>
          <pc:docMk/>
          <pc:sldMk cId="2289085843" sldId="278"/>
        </pc:sldMkLst>
      </pc:sldChg>
      <pc:sldChg chg="del">
        <pc:chgData name="Marijke De Pauw" userId="2bc4a0c0-11e0-4b6f-9404-d841fc80a375" providerId="ADAL" clId="{1A42AFCA-75D6-4AFA-81EC-082F03C3C8FB}" dt="2023-12-01T20:18:55.595" v="1902" actId="2696"/>
        <pc:sldMkLst>
          <pc:docMk/>
          <pc:sldMk cId="3270804010" sldId="282"/>
        </pc:sldMkLst>
      </pc:sldChg>
      <pc:sldChg chg="del">
        <pc:chgData name="Marijke De Pauw" userId="2bc4a0c0-11e0-4b6f-9404-d841fc80a375" providerId="ADAL" clId="{1A42AFCA-75D6-4AFA-81EC-082F03C3C8FB}" dt="2023-12-01T20:18:55.595" v="1902" actId="2696"/>
        <pc:sldMkLst>
          <pc:docMk/>
          <pc:sldMk cId="2970570553" sldId="283"/>
        </pc:sldMkLst>
      </pc:sldChg>
      <pc:sldChg chg="del">
        <pc:chgData name="Marijke De Pauw" userId="2bc4a0c0-11e0-4b6f-9404-d841fc80a375" providerId="ADAL" clId="{1A42AFCA-75D6-4AFA-81EC-082F03C3C8FB}" dt="2023-12-01T20:18:47.887" v="1901" actId="2696"/>
        <pc:sldMkLst>
          <pc:docMk/>
          <pc:sldMk cId="3392665075" sldId="284"/>
        </pc:sldMkLst>
      </pc:sldChg>
      <pc:sldChg chg="del">
        <pc:chgData name="Marijke De Pauw" userId="2bc4a0c0-11e0-4b6f-9404-d841fc80a375" providerId="ADAL" clId="{1A42AFCA-75D6-4AFA-81EC-082F03C3C8FB}" dt="2023-12-01T20:18:47.887" v="1901" actId="2696"/>
        <pc:sldMkLst>
          <pc:docMk/>
          <pc:sldMk cId="2047989715" sldId="285"/>
        </pc:sldMkLst>
      </pc:sldChg>
      <pc:sldChg chg="del">
        <pc:chgData name="Marijke De Pauw" userId="2bc4a0c0-11e0-4b6f-9404-d841fc80a375" providerId="ADAL" clId="{1A42AFCA-75D6-4AFA-81EC-082F03C3C8FB}" dt="2023-12-01T20:18:47.887" v="1901" actId="2696"/>
        <pc:sldMkLst>
          <pc:docMk/>
          <pc:sldMk cId="2313060487" sldId="286"/>
        </pc:sldMkLst>
      </pc:sldChg>
      <pc:sldChg chg="modSp del mod modNotesTx">
        <pc:chgData name="Marijke De Pauw" userId="2bc4a0c0-11e0-4b6f-9404-d841fc80a375" providerId="ADAL" clId="{1A42AFCA-75D6-4AFA-81EC-082F03C3C8FB}" dt="2023-12-01T13:50:21.731" v="197" actId="20577"/>
        <pc:sldMkLst>
          <pc:docMk/>
          <pc:sldMk cId="2034306903" sldId="287"/>
        </pc:sldMkLst>
        <pc:spChg chg="mod">
          <ac:chgData name="Marijke De Pauw" userId="2bc4a0c0-11e0-4b6f-9404-d841fc80a375" providerId="ADAL" clId="{1A42AFCA-75D6-4AFA-81EC-082F03C3C8FB}" dt="2023-12-01T13:50:21.731" v="197" actId="20577"/>
          <ac:spMkLst>
            <pc:docMk/>
            <pc:sldMk cId="2034306903" sldId="287"/>
            <ac:spMk id="3" creationId="{682AB377-CE8B-785A-247A-C77AFAFAE765}"/>
          </ac:spMkLst>
        </pc:spChg>
      </pc:sldChg>
      <pc:sldChg chg="del">
        <pc:chgData name="Marijke De Pauw" userId="2bc4a0c0-11e0-4b6f-9404-d841fc80a375" providerId="ADAL" clId="{1A42AFCA-75D6-4AFA-81EC-082F03C3C8FB}" dt="2023-12-01T13:45:08.004" v="5" actId="2696"/>
        <pc:sldMkLst>
          <pc:docMk/>
          <pc:sldMk cId="3953847575" sldId="287"/>
        </pc:sldMkLst>
      </pc:sldChg>
      <pc:sldChg chg="del">
        <pc:chgData name="Marijke De Pauw" userId="2bc4a0c0-11e0-4b6f-9404-d841fc80a375" providerId="ADAL" clId="{1A42AFCA-75D6-4AFA-81EC-082F03C3C8FB}" dt="2023-12-01T13:45:06.561" v="4" actId="2696"/>
        <pc:sldMkLst>
          <pc:docMk/>
          <pc:sldMk cId="156330998" sldId="288"/>
        </pc:sldMkLst>
      </pc:sldChg>
      <pc:sldChg chg="modSp add del mod">
        <pc:chgData name="Marijke De Pauw" userId="2bc4a0c0-11e0-4b6f-9404-d841fc80a375" providerId="ADAL" clId="{1A42AFCA-75D6-4AFA-81EC-082F03C3C8FB}" dt="2023-12-01T13:54:18.748" v="470" actId="20577"/>
        <pc:sldMkLst>
          <pc:docMk/>
          <pc:sldMk cId="3770027231" sldId="288"/>
        </pc:sldMkLst>
        <pc:spChg chg="mod">
          <ac:chgData name="Marijke De Pauw" userId="2bc4a0c0-11e0-4b6f-9404-d841fc80a375" providerId="ADAL" clId="{1A42AFCA-75D6-4AFA-81EC-082F03C3C8FB}" dt="2023-12-01T13:50:33.726" v="199" actId="20577"/>
          <ac:spMkLst>
            <pc:docMk/>
            <pc:sldMk cId="3770027231" sldId="288"/>
            <ac:spMk id="5" creationId="{D1EEABBC-96DD-4831-A403-911A4C5733DC}"/>
          </ac:spMkLst>
        </pc:spChg>
        <pc:spChg chg="mod">
          <ac:chgData name="Marijke De Pauw" userId="2bc4a0c0-11e0-4b6f-9404-d841fc80a375" providerId="ADAL" clId="{1A42AFCA-75D6-4AFA-81EC-082F03C3C8FB}" dt="2023-12-01T13:54:18.748" v="470" actId="20577"/>
          <ac:spMkLst>
            <pc:docMk/>
            <pc:sldMk cId="3770027231" sldId="288"/>
            <ac:spMk id="6" creationId="{77979934-22BE-4C55-B7D8-2CC9CB04D55C}"/>
          </ac:spMkLst>
        </pc:spChg>
      </pc:sldChg>
      <pc:sldChg chg="modSp add mod">
        <pc:chgData name="Marijke De Pauw" userId="2bc4a0c0-11e0-4b6f-9404-d841fc80a375" providerId="ADAL" clId="{1A42AFCA-75D6-4AFA-81EC-082F03C3C8FB}" dt="2023-12-01T13:48:51.185" v="50" actId="14100"/>
        <pc:sldMkLst>
          <pc:docMk/>
          <pc:sldMk cId="3450969195" sldId="289"/>
        </pc:sldMkLst>
        <pc:spChg chg="mod">
          <ac:chgData name="Marijke De Pauw" userId="2bc4a0c0-11e0-4b6f-9404-d841fc80a375" providerId="ADAL" clId="{1A42AFCA-75D6-4AFA-81EC-082F03C3C8FB}" dt="2023-12-01T13:48:51.185" v="50" actId="14100"/>
          <ac:spMkLst>
            <pc:docMk/>
            <pc:sldMk cId="3450969195" sldId="289"/>
            <ac:spMk id="2" creationId="{2A481FED-6628-4E4C-8732-419D095AFDA3}"/>
          </ac:spMkLst>
        </pc:spChg>
      </pc:sldChg>
      <pc:sldChg chg="addSp delSp modSp mod modClrScheme chgLayout">
        <pc:chgData name="Marijke De Pauw" userId="2bc4a0c0-11e0-4b6f-9404-d841fc80a375" providerId="ADAL" clId="{1A42AFCA-75D6-4AFA-81EC-082F03C3C8FB}" dt="2023-12-01T14:19:35.635" v="1105" actId="20577"/>
        <pc:sldMkLst>
          <pc:docMk/>
          <pc:sldMk cId="793600035" sldId="332"/>
        </pc:sldMkLst>
        <pc:spChg chg="mod">
          <ac:chgData name="Marijke De Pauw" userId="2bc4a0c0-11e0-4b6f-9404-d841fc80a375" providerId="ADAL" clId="{1A42AFCA-75D6-4AFA-81EC-082F03C3C8FB}" dt="2023-12-01T14:19:19.228" v="1099" actId="1076"/>
          <ac:spMkLst>
            <pc:docMk/>
            <pc:sldMk cId="793600035" sldId="332"/>
            <ac:spMk id="5" creationId="{D1EEABBC-96DD-4831-A403-911A4C5733DC}"/>
          </ac:spMkLst>
        </pc:spChg>
        <pc:spChg chg="mod ord">
          <ac:chgData name="Marijke De Pauw" userId="2bc4a0c0-11e0-4b6f-9404-d841fc80a375" providerId="ADAL" clId="{1A42AFCA-75D6-4AFA-81EC-082F03C3C8FB}" dt="2023-12-01T14:19:35.635" v="1105" actId="20577"/>
          <ac:spMkLst>
            <pc:docMk/>
            <pc:sldMk cId="793600035" sldId="332"/>
            <ac:spMk id="6" creationId="{77979934-22BE-4C55-B7D8-2CC9CB04D55C}"/>
          </ac:spMkLst>
        </pc:spChg>
        <pc:picChg chg="add mod">
          <ac:chgData name="Marijke De Pauw" userId="2bc4a0c0-11e0-4b6f-9404-d841fc80a375" providerId="ADAL" clId="{1A42AFCA-75D6-4AFA-81EC-082F03C3C8FB}" dt="2023-12-01T14:19:04.887" v="1095" actId="1076"/>
          <ac:picMkLst>
            <pc:docMk/>
            <pc:sldMk cId="793600035" sldId="332"/>
            <ac:picMk id="3" creationId="{5CBC20B6-E207-F4DF-FC87-9A01A0DDE6E0}"/>
          </ac:picMkLst>
        </pc:picChg>
        <pc:picChg chg="del">
          <ac:chgData name="Marijke De Pauw" userId="2bc4a0c0-11e0-4b6f-9404-d841fc80a375" providerId="ADAL" clId="{1A42AFCA-75D6-4AFA-81EC-082F03C3C8FB}" dt="2023-12-01T14:17:56.658" v="1083" actId="478"/>
          <ac:picMkLst>
            <pc:docMk/>
            <pc:sldMk cId="793600035" sldId="332"/>
            <ac:picMk id="8" creationId="{EA4BE7B2-5B92-1C6C-ED5C-D6BB80C1ECC0}"/>
          </ac:picMkLst>
        </pc:picChg>
      </pc:sldChg>
      <pc:sldChg chg="modSp mod ord">
        <pc:chgData name="Marijke De Pauw" userId="2bc4a0c0-11e0-4b6f-9404-d841fc80a375" providerId="ADAL" clId="{1A42AFCA-75D6-4AFA-81EC-082F03C3C8FB}" dt="2023-12-01T14:02:49.506" v="721" actId="115"/>
        <pc:sldMkLst>
          <pc:docMk/>
          <pc:sldMk cId="1108074461" sldId="336"/>
        </pc:sldMkLst>
        <pc:spChg chg="mod">
          <ac:chgData name="Marijke De Pauw" userId="2bc4a0c0-11e0-4b6f-9404-d841fc80a375" providerId="ADAL" clId="{1A42AFCA-75D6-4AFA-81EC-082F03C3C8FB}" dt="2023-12-01T14:02:49.506" v="721" actId="115"/>
          <ac:spMkLst>
            <pc:docMk/>
            <pc:sldMk cId="1108074461" sldId="336"/>
            <ac:spMk id="2" creationId="{D8DAC781-7A1E-0EA6-8DA5-A1FB2CB4E2F1}"/>
          </ac:spMkLst>
        </pc:spChg>
      </pc:sldChg>
      <pc:sldChg chg="modSp mod">
        <pc:chgData name="Marijke De Pauw" userId="2bc4a0c0-11e0-4b6f-9404-d841fc80a375" providerId="ADAL" clId="{1A42AFCA-75D6-4AFA-81EC-082F03C3C8FB}" dt="2023-12-01T14:20:35.307" v="1144" actId="207"/>
        <pc:sldMkLst>
          <pc:docMk/>
          <pc:sldMk cId="4079315169" sldId="346"/>
        </pc:sldMkLst>
        <pc:spChg chg="mod">
          <ac:chgData name="Marijke De Pauw" userId="2bc4a0c0-11e0-4b6f-9404-d841fc80a375" providerId="ADAL" clId="{1A42AFCA-75D6-4AFA-81EC-082F03C3C8FB}" dt="2023-12-01T14:20:35.307" v="1144" actId="207"/>
          <ac:spMkLst>
            <pc:docMk/>
            <pc:sldMk cId="4079315169" sldId="346"/>
            <ac:spMk id="6" creationId="{77979934-22BE-4C55-B7D8-2CC9CB04D55C}"/>
          </ac:spMkLst>
        </pc:spChg>
      </pc:sldChg>
      <pc:sldChg chg="modSp mod">
        <pc:chgData name="Marijke De Pauw" userId="2bc4a0c0-11e0-4b6f-9404-d841fc80a375" providerId="ADAL" clId="{1A42AFCA-75D6-4AFA-81EC-082F03C3C8FB}" dt="2023-12-01T16:25:08.819" v="1153" actId="113"/>
        <pc:sldMkLst>
          <pc:docMk/>
          <pc:sldMk cId="4041499335" sldId="349"/>
        </pc:sldMkLst>
        <pc:spChg chg="mod">
          <ac:chgData name="Marijke De Pauw" userId="2bc4a0c0-11e0-4b6f-9404-d841fc80a375" providerId="ADAL" clId="{1A42AFCA-75D6-4AFA-81EC-082F03C3C8FB}" dt="2023-12-01T16:25:08.819" v="1153" actId="113"/>
          <ac:spMkLst>
            <pc:docMk/>
            <pc:sldMk cId="4041499335" sldId="349"/>
            <ac:spMk id="6" creationId="{77979934-22BE-4C55-B7D8-2CC9CB04D55C}"/>
          </ac:spMkLst>
        </pc:spChg>
      </pc:sldChg>
      <pc:sldChg chg="add">
        <pc:chgData name="Marijke De Pauw" userId="2bc4a0c0-11e0-4b6f-9404-d841fc80a375" providerId="ADAL" clId="{1A42AFCA-75D6-4AFA-81EC-082F03C3C8FB}" dt="2023-12-01T20:18:39.890" v="1900"/>
        <pc:sldMkLst>
          <pc:docMk/>
          <pc:sldMk cId="3894027500" sldId="355"/>
        </pc:sldMkLst>
      </pc:sldChg>
      <pc:sldChg chg="del">
        <pc:chgData name="Marijke De Pauw" userId="2bc4a0c0-11e0-4b6f-9404-d841fc80a375" providerId="ADAL" clId="{1A42AFCA-75D6-4AFA-81EC-082F03C3C8FB}" dt="2023-12-01T13:49:31.186" v="51"/>
        <pc:sldMkLst>
          <pc:docMk/>
          <pc:sldMk cId="2084075268" sldId="357"/>
        </pc:sldMkLst>
      </pc:sldChg>
      <pc:sldChg chg="addSp modSp add mod ord">
        <pc:chgData name="Marijke De Pauw" userId="2bc4a0c0-11e0-4b6f-9404-d841fc80a375" providerId="ADAL" clId="{1A42AFCA-75D6-4AFA-81EC-082F03C3C8FB}" dt="2023-12-01T14:10:27.618" v="984" actId="20577"/>
        <pc:sldMkLst>
          <pc:docMk/>
          <pc:sldMk cId="1988697369" sldId="360"/>
        </pc:sldMkLst>
        <pc:spChg chg="add mod">
          <ac:chgData name="Marijke De Pauw" userId="2bc4a0c0-11e0-4b6f-9404-d841fc80a375" providerId="ADAL" clId="{1A42AFCA-75D6-4AFA-81EC-082F03C3C8FB}" dt="2023-12-01T14:10:27.618" v="984" actId="20577"/>
          <ac:spMkLst>
            <pc:docMk/>
            <pc:sldMk cId="1988697369" sldId="360"/>
            <ac:spMk id="2" creationId="{23224A3D-264E-F09C-28F1-73B5BEDAFB38}"/>
          </ac:spMkLst>
        </pc:spChg>
        <pc:spChg chg="mod">
          <ac:chgData name="Marijke De Pauw" userId="2bc4a0c0-11e0-4b6f-9404-d841fc80a375" providerId="ADAL" clId="{1A42AFCA-75D6-4AFA-81EC-082F03C3C8FB}" dt="2023-12-01T13:58:34.413" v="631" actId="20577"/>
          <ac:spMkLst>
            <pc:docMk/>
            <pc:sldMk cId="1988697369" sldId="360"/>
            <ac:spMk id="3" creationId="{87E69B96-97AB-5F4C-3277-9ED1ADCBDB7B}"/>
          </ac:spMkLst>
        </pc:spChg>
      </pc:sldChg>
      <pc:sldChg chg="modSp del mod ord modShow">
        <pc:chgData name="Marijke De Pauw" userId="2bc4a0c0-11e0-4b6f-9404-d841fc80a375" providerId="ADAL" clId="{1A42AFCA-75D6-4AFA-81EC-082F03C3C8FB}" dt="2023-12-01T14:12:10.122" v="1028"/>
        <pc:sldMkLst>
          <pc:docMk/>
          <pc:sldMk cId="3528232950" sldId="364"/>
        </pc:sldMkLst>
        <pc:spChg chg="mod">
          <ac:chgData name="Marijke De Pauw" userId="2bc4a0c0-11e0-4b6f-9404-d841fc80a375" providerId="ADAL" clId="{1A42AFCA-75D6-4AFA-81EC-082F03C3C8FB}" dt="2023-12-01T13:55:20.225" v="509" actId="113"/>
          <ac:spMkLst>
            <pc:docMk/>
            <pc:sldMk cId="3528232950" sldId="364"/>
            <ac:spMk id="2" creationId="{D0493A41-86E8-2B6D-13DE-A86E27E3A655}"/>
          </ac:spMkLst>
        </pc:spChg>
      </pc:sldChg>
      <pc:sldChg chg="modSp add mod ord">
        <pc:chgData name="Marijke De Pauw" userId="2bc4a0c0-11e0-4b6f-9404-d841fc80a375" providerId="ADAL" clId="{1A42AFCA-75D6-4AFA-81EC-082F03C3C8FB}" dt="2023-12-01T20:08:55.344" v="1237" actId="20577"/>
        <pc:sldMkLst>
          <pc:docMk/>
          <pc:sldMk cId="4231149761" sldId="365"/>
        </pc:sldMkLst>
        <pc:spChg chg="mod">
          <ac:chgData name="Marijke De Pauw" userId="2bc4a0c0-11e0-4b6f-9404-d841fc80a375" providerId="ADAL" clId="{1A42AFCA-75D6-4AFA-81EC-082F03C3C8FB}" dt="2023-12-01T20:08:55.344" v="1237" actId="20577"/>
          <ac:spMkLst>
            <pc:docMk/>
            <pc:sldMk cId="4231149761" sldId="365"/>
            <ac:spMk id="2" creationId="{D0493A41-86E8-2B6D-13DE-A86E27E3A655}"/>
          </ac:spMkLst>
        </pc:spChg>
      </pc:sldChg>
      <pc:sldChg chg="add del ord">
        <pc:chgData name="Marijke De Pauw" userId="2bc4a0c0-11e0-4b6f-9404-d841fc80a375" providerId="ADAL" clId="{1A42AFCA-75D6-4AFA-81EC-082F03C3C8FB}" dt="2023-12-01T20:12:19.747" v="1678"/>
        <pc:sldMkLst>
          <pc:docMk/>
          <pc:sldMk cId="641247378" sldId="373"/>
        </pc:sldMkLst>
      </pc:sldChg>
      <pc:sldChg chg="add">
        <pc:chgData name="Marijke De Pauw" userId="2bc4a0c0-11e0-4b6f-9404-d841fc80a375" providerId="ADAL" clId="{1A42AFCA-75D6-4AFA-81EC-082F03C3C8FB}" dt="2023-12-01T13:57:48.761" v="606" actId="2890"/>
        <pc:sldMkLst>
          <pc:docMk/>
          <pc:sldMk cId="1777694301" sldId="374"/>
        </pc:sldMkLst>
      </pc:sldChg>
      <pc:sldChg chg="modSp add mod ord">
        <pc:chgData name="Marijke De Pauw" userId="2bc4a0c0-11e0-4b6f-9404-d841fc80a375" providerId="ADAL" clId="{1A42AFCA-75D6-4AFA-81EC-082F03C3C8FB}" dt="2023-12-01T13:59:48.830" v="661"/>
        <pc:sldMkLst>
          <pc:docMk/>
          <pc:sldMk cId="1959089896" sldId="375"/>
        </pc:sldMkLst>
        <pc:spChg chg="mod">
          <ac:chgData name="Marijke De Pauw" userId="2bc4a0c0-11e0-4b6f-9404-d841fc80a375" providerId="ADAL" clId="{1A42AFCA-75D6-4AFA-81EC-082F03C3C8FB}" dt="2023-12-01T13:59:33.546" v="658" actId="20577"/>
          <ac:spMkLst>
            <pc:docMk/>
            <pc:sldMk cId="1959089896" sldId="375"/>
            <ac:spMk id="2" creationId="{23224A3D-264E-F09C-28F1-73B5BEDAFB38}"/>
          </ac:spMkLst>
        </pc:spChg>
      </pc:sldChg>
      <pc:sldChg chg="modSp add mod">
        <pc:chgData name="Marijke De Pauw" userId="2bc4a0c0-11e0-4b6f-9404-d841fc80a375" providerId="ADAL" clId="{1A42AFCA-75D6-4AFA-81EC-082F03C3C8FB}" dt="2023-12-01T14:00:02.583" v="707" actId="20577"/>
        <pc:sldMkLst>
          <pc:docMk/>
          <pc:sldMk cId="2699555814" sldId="376"/>
        </pc:sldMkLst>
        <pc:spChg chg="mod">
          <ac:chgData name="Marijke De Pauw" userId="2bc4a0c0-11e0-4b6f-9404-d841fc80a375" providerId="ADAL" clId="{1A42AFCA-75D6-4AFA-81EC-082F03C3C8FB}" dt="2023-12-01T14:00:02.583" v="707" actId="20577"/>
          <ac:spMkLst>
            <pc:docMk/>
            <pc:sldMk cId="2699555814" sldId="376"/>
            <ac:spMk id="2" creationId="{23224A3D-264E-F09C-28F1-73B5BEDAFB38}"/>
          </ac:spMkLst>
        </pc:spChg>
      </pc:sldChg>
      <pc:sldChg chg="modSp new mod">
        <pc:chgData name="Marijke De Pauw" userId="2bc4a0c0-11e0-4b6f-9404-d841fc80a375" providerId="ADAL" clId="{1A42AFCA-75D6-4AFA-81EC-082F03C3C8FB}" dt="2023-12-01T14:08:00.370" v="879" actId="255"/>
        <pc:sldMkLst>
          <pc:docMk/>
          <pc:sldMk cId="544867099" sldId="377"/>
        </pc:sldMkLst>
        <pc:spChg chg="mod">
          <ac:chgData name="Marijke De Pauw" userId="2bc4a0c0-11e0-4b6f-9404-d841fc80a375" providerId="ADAL" clId="{1A42AFCA-75D6-4AFA-81EC-082F03C3C8FB}" dt="2023-12-01T14:05:02.367" v="755" actId="20577"/>
          <ac:spMkLst>
            <pc:docMk/>
            <pc:sldMk cId="544867099" sldId="377"/>
            <ac:spMk id="2" creationId="{DA69B0FD-9270-4E8C-3384-E7E61E01023D}"/>
          </ac:spMkLst>
        </pc:spChg>
        <pc:spChg chg="mod">
          <ac:chgData name="Marijke De Pauw" userId="2bc4a0c0-11e0-4b6f-9404-d841fc80a375" providerId="ADAL" clId="{1A42AFCA-75D6-4AFA-81EC-082F03C3C8FB}" dt="2023-12-01T14:08:00.370" v="879" actId="255"/>
          <ac:spMkLst>
            <pc:docMk/>
            <pc:sldMk cId="544867099" sldId="377"/>
            <ac:spMk id="3" creationId="{CAC8D406-6BF3-CAD3-F2C2-B0F2F4A56ED6}"/>
          </ac:spMkLst>
        </pc:spChg>
      </pc:sldChg>
      <pc:sldChg chg="modSp new del mod">
        <pc:chgData name="Marijke De Pauw" userId="2bc4a0c0-11e0-4b6f-9404-d841fc80a375" providerId="ADAL" clId="{1A42AFCA-75D6-4AFA-81EC-082F03C3C8FB}" dt="2023-12-01T14:09:05.179" v="905" actId="2696"/>
        <pc:sldMkLst>
          <pc:docMk/>
          <pc:sldMk cId="3787843394" sldId="378"/>
        </pc:sldMkLst>
        <pc:spChg chg="mod">
          <ac:chgData name="Marijke De Pauw" userId="2bc4a0c0-11e0-4b6f-9404-d841fc80a375" providerId="ADAL" clId="{1A42AFCA-75D6-4AFA-81EC-082F03C3C8FB}" dt="2023-12-01T14:08:46.708" v="904" actId="20577"/>
          <ac:spMkLst>
            <pc:docMk/>
            <pc:sldMk cId="3787843394" sldId="378"/>
            <ac:spMk id="2" creationId="{1BAC72EB-4739-7FE0-6094-0A62A955B88E}"/>
          </ac:spMkLst>
        </pc:spChg>
      </pc:sldChg>
      <pc:sldChg chg="modSp add mod ord">
        <pc:chgData name="Marijke De Pauw" userId="2bc4a0c0-11e0-4b6f-9404-d841fc80a375" providerId="ADAL" clId="{1A42AFCA-75D6-4AFA-81EC-082F03C3C8FB}" dt="2023-12-01T14:10:46.785" v="1020" actId="20577"/>
        <pc:sldMkLst>
          <pc:docMk/>
          <pc:sldMk cId="3672788771" sldId="379"/>
        </pc:sldMkLst>
        <pc:spChg chg="mod">
          <ac:chgData name="Marijke De Pauw" userId="2bc4a0c0-11e0-4b6f-9404-d841fc80a375" providerId="ADAL" clId="{1A42AFCA-75D6-4AFA-81EC-082F03C3C8FB}" dt="2023-12-01T14:10:46.785" v="1020" actId="20577"/>
          <ac:spMkLst>
            <pc:docMk/>
            <pc:sldMk cId="3672788771" sldId="379"/>
            <ac:spMk id="2" creationId="{23224A3D-264E-F09C-28F1-73B5BEDAFB38}"/>
          </ac:spMkLst>
        </pc:spChg>
      </pc:sldChg>
      <pc:sldChg chg="ord">
        <pc:chgData name="Marijke De Pauw" userId="2bc4a0c0-11e0-4b6f-9404-d841fc80a375" providerId="ADAL" clId="{1A42AFCA-75D6-4AFA-81EC-082F03C3C8FB}" dt="2023-12-01T14:17:39.884" v="1082"/>
        <pc:sldMkLst>
          <pc:docMk/>
          <pc:sldMk cId="3505160547" sldId="380"/>
        </pc:sldMkLst>
      </pc:sldChg>
      <pc:sldChg chg="new del">
        <pc:chgData name="Marijke De Pauw" userId="2bc4a0c0-11e0-4b6f-9404-d841fc80a375" providerId="ADAL" clId="{1A42AFCA-75D6-4AFA-81EC-082F03C3C8FB}" dt="2023-12-01T14:16:55.281" v="1032" actId="2696"/>
        <pc:sldMkLst>
          <pc:docMk/>
          <pc:sldMk cId="956524053" sldId="381"/>
        </pc:sldMkLst>
      </pc:sldChg>
      <pc:sldChg chg="modSp add mod">
        <pc:chgData name="Marijke De Pauw" userId="2bc4a0c0-11e0-4b6f-9404-d841fc80a375" providerId="ADAL" clId="{1A42AFCA-75D6-4AFA-81EC-082F03C3C8FB}" dt="2023-12-01T14:17:09.250" v="1080" actId="20577"/>
        <pc:sldMkLst>
          <pc:docMk/>
          <pc:sldMk cId="419570068" sldId="382"/>
        </pc:sldMkLst>
        <pc:spChg chg="mod">
          <ac:chgData name="Marijke De Pauw" userId="2bc4a0c0-11e0-4b6f-9404-d841fc80a375" providerId="ADAL" clId="{1A42AFCA-75D6-4AFA-81EC-082F03C3C8FB}" dt="2023-12-01T14:17:09.250" v="1080" actId="20577"/>
          <ac:spMkLst>
            <pc:docMk/>
            <pc:sldMk cId="419570068" sldId="382"/>
            <ac:spMk id="2" creationId="{D0493A41-86E8-2B6D-13DE-A86E27E3A655}"/>
          </ac:spMkLst>
        </pc:spChg>
      </pc:sldChg>
      <pc:sldChg chg="add del">
        <pc:chgData name="Marijke De Pauw" userId="2bc4a0c0-11e0-4b6f-9404-d841fc80a375" providerId="ADAL" clId="{1A42AFCA-75D6-4AFA-81EC-082F03C3C8FB}" dt="2023-12-01T14:16:57.468" v="1033" actId="2696"/>
        <pc:sldMkLst>
          <pc:docMk/>
          <pc:sldMk cId="681571892" sldId="383"/>
        </pc:sldMkLst>
      </pc:sldChg>
      <pc:sldChg chg="modSp new mod">
        <pc:chgData name="Marijke De Pauw" userId="2bc4a0c0-11e0-4b6f-9404-d841fc80a375" providerId="ADAL" clId="{1A42AFCA-75D6-4AFA-81EC-082F03C3C8FB}" dt="2023-12-01T20:11:47.785" v="1676" actId="113"/>
        <pc:sldMkLst>
          <pc:docMk/>
          <pc:sldMk cId="2607123215" sldId="383"/>
        </pc:sldMkLst>
        <pc:spChg chg="mod">
          <ac:chgData name="Marijke De Pauw" userId="2bc4a0c0-11e0-4b6f-9404-d841fc80a375" providerId="ADAL" clId="{1A42AFCA-75D6-4AFA-81EC-082F03C3C8FB}" dt="2023-12-01T20:09:04.094" v="1259" actId="20577"/>
          <ac:spMkLst>
            <pc:docMk/>
            <pc:sldMk cId="2607123215" sldId="383"/>
            <ac:spMk id="2" creationId="{83DFCD7B-D73E-85BB-9543-515CD2AEC51F}"/>
          </ac:spMkLst>
        </pc:spChg>
        <pc:spChg chg="mod">
          <ac:chgData name="Marijke De Pauw" userId="2bc4a0c0-11e0-4b6f-9404-d841fc80a375" providerId="ADAL" clId="{1A42AFCA-75D6-4AFA-81EC-082F03C3C8FB}" dt="2023-12-01T20:11:47.785" v="1676" actId="113"/>
          <ac:spMkLst>
            <pc:docMk/>
            <pc:sldMk cId="2607123215" sldId="383"/>
            <ac:spMk id="3" creationId="{59DC65ED-99B9-300E-97B6-939F4E1A4740}"/>
          </ac:spMkLst>
        </pc:spChg>
      </pc:sldChg>
      <pc:sldChg chg="add del ord">
        <pc:chgData name="Marijke De Pauw" userId="2bc4a0c0-11e0-4b6f-9404-d841fc80a375" providerId="ADAL" clId="{1A42AFCA-75D6-4AFA-81EC-082F03C3C8FB}" dt="2023-12-01T20:08:02.023" v="1161" actId="2696"/>
        <pc:sldMkLst>
          <pc:docMk/>
          <pc:sldMk cId="3175463512" sldId="383"/>
        </pc:sldMkLst>
      </pc:sldChg>
      <pc:sldChg chg="addSp delSp modSp new mod ord">
        <pc:chgData name="Marijke De Pauw" userId="2bc4a0c0-11e0-4b6f-9404-d841fc80a375" providerId="ADAL" clId="{1A42AFCA-75D6-4AFA-81EC-082F03C3C8FB}" dt="2023-12-01T20:13:58.990" v="1714" actId="1076"/>
        <pc:sldMkLst>
          <pc:docMk/>
          <pc:sldMk cId="248586509" sldId="384"/>
        </pc:sldMkLst>
        <pc:spChg chg="mod">
          <ac:chgData name="Marijke De Pauw" userId="2bc4a0c0-11e0-4b6f-9404-d841fc80a375" providerId="ADAL" clId="{1A42AFCA-75D6-4AFA-81EC-082F03C3C8FB}" dt="2023-12-01T20:12:54.390" v="1706" actId="20577"/>
          <ac:spMkLst>
            <pc:docMk/>
            <pc:sldMk cId="248586509" sldId="384"/>
            <ac:spMk id="2" creationId="{EDE401D7-7295-1BC4-01D2-6A9DF32EAF63}"/>
          </ac:spMkLst>
        </pc:spChg>
        <pc:spChg chg="del">
          <ac:chgData name="Marijke De Pauw" userId="2bc4a0c0-11e0-4b6f-9404-d841fc80a375" providerId="ADAL" clId="{1A42AFCA-75D6-4AFA-81EC-082F03C3C8FB}" dt="2023-12-01T20:13:40.071" v="1707" actId="22"/>
          <ac:spMkLst>
            <pc:docMk/>
            <pc:sldMk cId="248586509" sldId="384"/>
            <ac:spMk id="3" creationId="{62FFE832-13E5-4A86-06FC-C80BB2AE641E}"/>
          </ac:spMkLst>
        </pc:spChg>
        <pc:picChg chg="add mod ord">
          <ac:chgData name="Marijke De Pauw" userId="2bc4a0c0-11e0-4b6f-9404-d841fc80a375" providerId="ADAL" clId="{1A42AFCA-75D6-4AFA-81EC-082F03C3C8FB}" dt="2023-12-01T20:13:58.990" v="1714" actId="1076"/>
          <ac:picMkLst>
            <pc:docMk/>
            <pc:sldMk cId="248586509" sldId="384"/>
            <ac:picMk id="5" creationId="{137FBFCC-1854-E37A-BD20-6AC94B00D537}"/>
          </ac:picMkLst>
        </pc:picChg>
      </pc:sldChg>
      <pc:sldChg chg="new del">
        <pc:chgData name="Marijke De Pauw" userId="2bc4a0c0-11e0-4b6f-9404-d841fc80a375" providerId="ADAL" clId="{1A42AFCA-75D6-4AFA-81EC-082F03C3C8FB}" dt="2023-12-01T20:07:43.770" v="1158" actId="2696"/>
        <pc:sldMkLst>
          <pc:docMk/>
          <pc:sldMk cId="885987020" sldId="384"/>
        </pc:sldMkLst>
      </pc:sldChg>
      <pc:sldChg chg="addSp delSp modSp new mod modNotesTx">
        <pc:chgData name="Marijke De Pauw" userId="2bc4a0c0-11e0-4b6f-9404-d841fc80a375" providerId="ADAL" clId="{1A42AFCA-75D6-4AFA-81EC-082F03C3C8FB}" dt="2023-12-01T20:15:16.567" v="1778"/>
        <pc:sldMkLst>
          <pc:docMk/>
          <pc:sldMk cId="4217046405" sldId="385"/>
        </pc:sldMkLst>
        <pc:spChg chg="mod">
          <ac:chgData name="Marijke De Pauw" userId="2bc4a0c0-11e0-4b6f-9404-d841fc80a375" providerId="ADAL" clId="{1A42AFCA-75D6-4AFA-81EC-082F03C3C8FB}" dt="2023-12-01T20:14:39.696" v="1773" actId="20577"/>
          <ac:spMkLst>
            <pc:docMk/>
            <pc:sldMk cId="4217046405" sldId="385"/>
            <ac:spMk id="2" creationId="{B40EC08C-89AA-6DAC-7566-97C194CC19F3}"/>
          </ac:spMkLst>
        </pc:spChg>
        <pc:spChg chg="del">
          <ac:chgData name="Marijke De Pauw" userId="2bc4a0c0-11e0-4b6f-9404-d841fc80a375" providerId="ADAL" clId="{1A42AFCA-75D6-4AFA-81EC-082F03C3C8FB}" dt="2023-12-01T20:15:02.435" v="1774" actId="22"/>
          <ac:spMkLst>
            <pc:docMk/>
            <pc:sldMk cId="4217046405" sldId="385"/>
            <ac:spMk id="3" creationId="{F1EB8893-3C5C-8A6D-4AE7-CB50FFB529BC}"/>
          </ac:spMkLst>
        </pc:spChg>
        <pc:picChg chg="add mod ord">
          <ac:chgData name="Marijke De Pauw" userId="2bc4a0c0-11e0-4b6f-9404-d841fc80a375" providerId="ADAL" clId="{1A42AFCA-75D6-4AFA-81EC-082F03C3C8FB}" dt="2023-12-01T20:15:10.734" v="1777" actId="1076"/>
          <ac:picMkLst>
            <pc:docMk/>
            <pc:sldMk cId="4217046405" sldId="385"/>
            <ac:picMk id="5" creationId="{8F38DE6A-FE10-C602-C9B1-979E6D8D5FEE}"/>
          </ac:picMkLst>
        </pc:picChg>
      </pc:sldChg>
      <pc:sldChg chg="addSp delSp modSp new mod ord modNotesTx">
        <pc:chgData name="Marijke De Pauw" userId="2bc4a0c0-11e0-4b6f-9404-d841fc80a375" providerId="ADAL" clId="{1A42AFCA-75D6-4AFA-81EC-082F03C3C8FB}" dt="2023-12-01T20:18:27.605" v="1899"/>
        <pc:sldMkLst>
          <pc:docMk/>
          <pc:sldMk cId="3184705799" sldId="386"/>
        </pc:sldMkLst>
        <pc:spChg chg="mod">
          <ac:chgData name="Marijke De Pauw" userId="2bc4a0c0-11e0-4b6f-9404-d841fc80a375" providerId="ADAL" clId="{1A42AFCA-75D6-4AFA-81EC-082F03C3C8FB}" dt="2023-12-01T20:17:48.093" v="1893" actId="404"/>
          <ac:spMkLst>
            <pc:docMk/>
            <pc:sldMk cId="3184705799" sldId="386"/>
            <ac:spMk id="2" creationId="{E827C36E-B7D4-4482-964B-DEA662812396}"/>
          </ac:spMkLst>
        </pc:spChg>
        <pc:spChg chg="del">
          <ac:chgData name="Marijke De Pauw" userId="2bc4a0c0-11e0-4b6f-9404-d841fc80a375" providerId="ADAL" clId="{1A42AFCA-75D6-4AFA-81EC-082F03C3C8FB}" dt="2023-12-01T20:18:14.649" v="1894" actId="22"/>
          <ac:spMkLst>
            <pc:docMk/>
            <pc:sldMk cId="3184705799" sldId="386"/>
            <ac:spMk id="3" creationId="{3044A363-BB62-0ED6-5E77-54D1ADAA8752}"/>
          </ac:spMkLst>
        </pc:spChg>
        <pc:picChg chg="add mod ord">
          <ac:chgData name="Marijke De Pauw" userId="2bc4a0c0-11e0-4b6f-9404-d841fc80a375" providerId="ADAL" clId="{1A42AFCA-75D6-4AFA-81EC-082F03C3C8FB}" dt="2023-12-01T20:18:20.130" v="1898" actId="1076"/>
          <ac:picMkLst>
            <pc:docMk/>
            <pc:sldMk cId="3184705799" sldId="386"/>
            <ac:picMk id="5" creationId="{23F68E35-0A20-ADED-E074-4C94C4D89CC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641489-6EC1-4697-970D-71B64917B65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CA"/>
        </a:p>
      </dgm:t>
    </dgm:pt>
    <dgm:pt modelId="{8D1CEAFF-667C-4D8E-8016-E15159854ACB}">
      <dgm:prSet/>
      <dgm:spPr/>
      <dgm:t>
        <a:bodyPr/>
        <a:lstStyle/>
        <a:p>
          <a:r>
            <a:rPr lang="en-US" dirty="0"/>
            <a:t>Emphasis on the negative impact of demographic changes, the “burden” of an ageing society (“grey wave”, “silver tsunami”)</a:t>
          </a:r>
          <a:endParaRPr lang="en-CA" dirty="0"/>
        </a:p>
      </dgm:t>
    </dgm:pt>
    <dgm:pt modelId="{B16618AD-6A40-4BB8-915A-97A502F51F41}" type="parTrans" cxnId="{6D6B392F-B192-4B5D-9171-D357CAE609A0}">
      <dgm:prSet/>
      <dgm:spPr/>
      <dgm:t>
        <a:bodyPr/>
        <a:lstStyle/>
        <a:p>
          <a:endParaRPr lang="en-CA"/>
        </a:p>
      </dgm:t>
    </dgm:pt>
    <dgm:pt modelId="{F33DBA4F-4F3C-4D82-97D0-ADD663D7CAAE}" type="sibTrans" cxnId="{6D6B392F-B192-4B5D-9171-D357CAE609A0}">
      <dgm:prSet/>
      <dgm:spPr/>
      <dgm:t>
        <a:bodyPr/>
        <a:lstStyle/>
        <a:p>
          <a:endParaRPr lang="en-CA"/>
        </a:p>
      </dgm:t>
    </dgm:pt>
    <dgm:pt modelId="{29286977-06AD-40AB-8BAB-F53B3BF405AB}">
      <dgm:prSet phldrT="[Text]"/>
      <dgm:spPr/>
      <dgm:t>
        <a:bodyPr/>
        <a:lstStyle/>
        <a:p>
          <a:r>
            <a:rPr lang="en-US" dirty="0"/>
            <a:t>Prevailing narrative = if older people contribute to society, they “deserve” to be included (“Active Ageing”)</a:t>
          </a:r>
          <a:endParaRPr lang="en-CA" dirty="0"/>
        </a:p>
      </dgm:t>
    </dgm:pt>
    <dgm:pt modelId="{B8B067B7-7E3A-420C-82B2-3FFE8594D01F}" type="parTrans" cxnId="{77A60CBE-7140-4977-A1CC-83D7AB38D74E}">
      <dgm:prSet/>
      <dgm:spPr/>
      <dgm:t>
        <a:bodyPr/>
        <a:lstStyle/>
        <a:p>
          <a:endParaRPr lang="en-CA"/>
        </a:p>
      </dgm:t>
    </dgm:pt>
    <dgm:pt modelId="{54536FD6-228B-4A15-930D-E73F09D8AC1F}" type="sibTrans" cxnId="{77A60CBE-7140-4977-A1CC-83D7AB38D74E}">
      <dgm:prSet/>
      <dgm:spPr/>
      <dgm:t>
        <a:bodyPr/>
        <a:lstStyle/>
        <a:p>
          <a:endParaRPr lang="en-CA"/>
        </a:p>
      </dgm:t>
    </dgm:pt>
    <dgm:pt modelId="{483B2C74-9A1E-4E0E-BA3B-3E001F87D5EE}">
      <dgm:prSet phldrT="[Text]"/>
      <dgm:spPr/>
      <dgm:t>
        <a:bodyPr/>
        <a:lstStyle/>
        <a:p>
          <a:r>
            <a:rPr lang="en-US" dirty="0"/>
            <a:t>This denies older persons the rights that are </a:t>
          </a:r>
          <a:r>
            <a:rPr lang="en-US" i="1" dirty="0"/>
            <a:t>inherent</a:t>
          </a:r>
          <a:r>
            <a:rPr lang="en-US" dirty="0"/>
            <a:t> to all human beings</a:t>
          </a:r>
          <a:endParaRPr lang="en-CA" dirty="0"/>
        </a:p>
      </dgm:t>
    </dgm:pt>
    <dgm:pt modelId="{4544C2D5-5945-4629-9990-0EE4F384B558}" type="parTrans" cxnId="{A309CB2C-0B5E-48A6-896F-5DEBB17E5AD8}">
      <dgm:prSet/>
      <dgm:spPr/>
      <dgm:t>
        <a:bodyPr/>
        <a:lstStyle/>
        <a:p>
          <a:endParaRPr lang="en-CA"/>
        </a:p>
      </dgm:t>
    </dgm:pt>
    <dgm:pt modelId="{0B8FB698-00D4-44AD-B4A4-51F6B86FA639}" type="sibTrans" cxnId="{A309CB2C-0B5E-48A6-896F-5DEBB17E5AD8}">
      <dgm:prSet/>
      <dgm:spPr/>
      <dgm:t>
        <a:bodyPr/>
        <a:lstStyle/>
        <a:p>
          <a:endParaRPr lang="en-CA"/>
        </a:p>
      </dgm:t>
    </dgm:pt>
    <dgm:pt modelId="{6CC4A8A3-368C-4487-A0EF-1207B02BB570}" type="pres">
      <dgm:prSet presAssocID="{29641489-6EC1-4697-970D-71B64917B653}" presName="outerComposite" presStyleCnt="0">
        <dgm:presLayoutVars>
          <dgm:chMax val="5"/>
          <dgm:dir/>
          <dgm:resizeHandles val="exact"/>
        </dgm:presLayoutVars>
      </dgm:prSet>
      <dgm:spPr/>
    </dgm:pt>
    <dgm:pt modelId="{B03A30C6-BCD2-4A55-BB9B-6BB7EAC58C0D}" type="pres">
      <dgm:prSet presAssocID="{29641489-6EC1-4697-970D-71B64917B653}" presName="dummyMaxCanvas" presStyleCnt="0">
        <dgm:presLayoutVars/>
      </dgm:prSet>
      <dgm:spPr/>
    </dgm:pt>
    <dgm:pt modelId="{BBBB8CED-3D1C-479E-ACD3-7F58BC6787B1}" type="pres">
      <dgm:prSet presAssocID="{29641489-6EC1-4697-970D-71B64917B653}" presName="ThreeNodes_1" presStyleLbl="node1" presStyleIdx="0" presStyleCnt="3">
        <dgm:presLayoutVars>
          <dgm:bulletEnabled val="1"/>
        </dgm:presLayoutVars>
      </dgm:prSet>
      <dgm:spPr/>
    </dgm:pt>
    <dgm:pt modelId="{5BA3D57D-4EB6-4120-930E-9B95056B5A6F}" type="pres">
      <dgm:prSet presAssocID="{29641489-6EC1-4697-970D-71B64917B653}" presName="ThreeNodes_2" presStyleLbl="node1" presStyleIdx="1" presStyleCnt="3">
        <dgm:presLayoutVars>
          <dgm:bulletEnabled val="1"/>
        </dgm:presLayoutVars>
      </dgm:prSet>
      <dgm:spPr/>
    </dgm:pt>
    <dgm:pt modelId="{2F981E7B-5687-410A-95C7-A64346C856C7}" type="pres">
      <dgm:prSet presAssocID="{29641489-6EC1-4697-970D-71B64917B653}" presName="ThreeNodes_3" presStyleLbl="node1" presStyleIdx="2" presStyleCnt="3">
        <dgm:presLayoutVars>
          <dgm:bulletEnabled val="1"/>
        </dgm:presLayoutVars>
      </dgm:prSet>
      <dgm:spPr/>
    </dgm:pt>
    <dgm:pt modelId="{A18464F1-21E1-45B7-ADF8-C13CC5415340}" type="pres">
      <dgm:prSet presAssocID="{29641489-6EC1-4697-970D-71B64917B653}" presName="ThreeConn_1-2" presStyleLbl="fgAccFollowNode1" presStyleIdx="0" presStyleCnt="2">
        <dgm:presLayoutVars>
          <dgm:bulletEnabled val="1"/>
        </dgm:presLayoutVars>
      </dgm:prSet>
      <dgm:spPr/>
    </dgm:pt>
    <dgm:pt modelId="{4AD56C01-DC86-4D42-B315-EBDA03F6E1B5}" type="pres">
      <dgm:prSet presAssocID="{29641489-6EC1-4697-970D-71B64917B653}" presName="ThreeConn_2-3" presStyleLbl="fgAccFollowNode1" presStyleIdx="1" presStyleCnt="2">
        <dgm:presLayoutVars>
          <dgm:bulletEnabled val="1"/>
        </dgm:presLayoutVars>
      </dgm:prSet>
      <dgm:spPr/>
    </dgm:pt>
    <dgm:pt modelId="{CFEF6158-A26E-47C2-9FE6-0D943795DD9B}" type="pres">
      <dgm:prSet presAssocID="{29641489-6EC1-4697-970D-71B64917B653}" presName="ThreeNodes_1_text" presStyleLbl="node1" presStyleIdx="2" presStyleCnt="3">
        <dgm:presLayoutVars>
          <dgm:bulletEnabled val="1"/>
        </dgm:presLayoutVars>
      </dgm:prSet>
      <dgm:spPr/>
    </dgm:pt>
    <dgm:pt modelId="{201FA361-E267-4EA2-B8BA-24D2EACDE5E6}" type="pres">
      <dgm:prSet presAssocID="{29641489-6EC1-4697-970D-71B64917B653}" presName="ThreeNodes_2_text" presStyleLbl="node1" presStyleIdx="2" presStyleCnt="3">
        <dgm:presLayoutVars>
          <dgm:bulletEnabled val="1"/>
        </dgm:presLayoutVars>
      </dgm:prSet>
      <dgm:spPr/>
    </dgm:pt>
    <dgm:pt modelId="{3D463450-2CD5-484B-860C-7D6A4A4B80B0}" type="pres">
      <dgm:prSet presAssocID="{29641489-6EC1-4697-970D-71B64917B653}" presName="ThreeNodes_3_text" presStyleLbl="node1" presStyleIdx="2" presStyleCnt="3">
        <dgm:presLayoutVars>
          <dgm:bulletEnabled val="1"/>
        </dgm:presLayoutVars>
      </dgm:prSet>
      <dgm:spPr/>
    </dgm:pt>
  </dgm:ptLst>
  <dgm:cxnLst>
    <dgm:cxn modelId="{A309CB2C-0B5E-48A6-896F-5DEBB17E5AD8}" srcId="{29641489-6EC1-4697-970D-71B64917B653}" destId="{483B2C74-9A1E-4E0E-BA3B-3E001F87D5EE}" srcOrd="2" destOrd="0" parTransId="{4544C2D5-5945-4629-9990-0EE4F384B558}" sibTransId="{0B8FB698-00D4-44AD-B4A4-51F6B86FA639}"/>
    <dgm:cxn modelId="{6D6B392F-B192-4B5D-9171-D357CAE609A0}" srcId="{29641489-6EC1-4697-970D-71B64917B653}" destId="{8D1CEAFF-667C-4D8E-8016-E15159854ACB}" srcOrd="0" destOrd="0" parTransId="{B16618AD-6A40-4BB8-915A-97A502F51F41}" sibTransId="{F33DBA4F-4F3C-4D82-97D0-ADD663D7CAAE}"/>
    <dgm:cxn modelId="{1EF04D30-9D90-4975-8B51-850CFB799D03}" type="presOf" srcId="{483B2C74-9A1E-4E0E-BA3B-3E001F87D5EE}" destId="{3D463450-2CD5-484B-860C-7D6A4A4B80B0}" srcOrd="1" destOrd="0" presId="urn:microsoft.com/office/officeart/2005/8/layout/vProcess5"/>
    <dgm:cxn modelId="{E66A3247-0674-49BC-9CC0-FC76BE31E2D7}" type="presOf" srcId="{F33DBA4F-4F3C-4D82-97D0-ADD663D7CAAE}" destId="{A18464F1-21E1-45B7-ADF8-C13CC5415340}" srcOrd="0" destOrd="0" presId="urn:microsoft.com/office/officeart/2005/8/layout/vProcess5"/>
    <dgm:cxn modelId="{5981CC70-FEF1-44AA-950C-060E486B012E}" type="presOf" srcId="{8D1CEAFF-667C-4D8E-8016-E15159854ACB}" destId="{BBBB8CED-3D1C-479E-ACD3-7F58BC6787B1}" srcOrd="0" destOrd="0" presId="urn:microsoft.com/office/officeart/2005/8/layout/vProcess5"/>
    <dgm:cxn modelId="{5F41A452-6641-42DB-9641-DC90F0EE6975}" type="presOf" srcId="{29286977-06AD-40AB-8BAB-F53B3BF405AB}" destId="{5BA3D57D-4EB6-4120-930E-9B95056B5A6F}" srcOrd="0" destOrd="0" presId="urn:microsoft.com/office/officeart/2005/8/layout/vProcess5"/>
    <dgm:cxn modelId="{269C1756-1347-4958-B6D8-1A5844E644EC}" type="presOf" srcId="{29286977-06AD-40AB-8BAB-F53B3BF405AB}" destId="{201FA361-E267-4EA2-B8BA-24D2EACDE5E6}" srcOrd="1" destOrd="0" presId="urn:microsoft.com/office/officeart/2005/8/layout/vProcess5"/>
    <dgm:cxn modelId="{47E3A6A3-DE57-4A06-9BFC-46467398E647}" type="presOf" srcId="{29641489-6EC1-4697-970D-71B64917B653}" destId="{6CC4A8A3-368C-4487-A0EF-1207B02BB570}" srcOrd="0" destOrd="0" presId="urn:microsoft.com/office/officeart/2005/8/layout/vProcess5"/>
    <dgm:cxn modelId="{77A60CBE-7140-4977-A1CC-83D7AB38D74E}" srcId="{29641489-6EC1-4697-970D-71B64917B653}" destId="{29286977-06AD-40AB-8BAB-F53B3BF405AB}" srcOrd="1" destOrd="0" parTransId="{B8B067B7-7E3A-420C-82B2-3FFE8594D01F}" sibTransId="{54536FD6-228B-4A15-930D-E73F09D8AC1F}"/>
    <dgm:cxn modelId="{AEEDD5C6-0FFF-4373-9A81-653C1EA13508}" type="presOf" srcId="{483B2C74-9A1E-4E0E-BA3B-3E001F87D5EE}" destId="{2F981E7B-5687-410A-95C7-A64346C856C7}" srcOrd="0" destOrd="0" presId="urn:microsoft.com/office/officeart/2005/8/layout/vProcess5"/>
    <dgm:cxn modelId="{EA184CCD-D5A5-46E4-86E3-38B63EB7D300}" type="presOf" srcId="{54536FD6-228B-4A15-930D-E73F09D8AC1F}" destId="{4AD56C01-DC86-4D42-B315-EBDA03F6E1B5}" srcOrd="0" destOrd="0" presId="urn:microsoft.com/office/officeart/2005/8/layout/vProcess5"/>
    <dgm:cxn modelId="{251064D2-BDF6-45D0-A4A2-DBC7324DBD49}" type="presOf" srcId="{8D1CEAFF-667C-4D8E-8016-E15159854ACB}" destId="{CFEF6158-A26E-47C2-9FE6-0D943795DD9B}" srcOrd="1" destOrd="0" presId="urn:microsoft.com/office/officeart/2005/8/layout/vProcess5"/>
    <dgm:cxn modelId="{4240E5E5-F33D-4AB4-97DC-8D80A61F4DB9}" type="presParOf" srcId="{6CC4A8A3-368C-4487-A0EF-1207B02BB570}" destId="{B03A30C6-BCD2-4A55-BB9B-6BB7EAC58C0D}" srcOrd="0" destOrd="0" presId="urn:microsoft.com/office/officeart/2005/8/layout/vProcess5"/>
    <dgm:cxn modelId="{6F681E49-D0FE-4E4B-98C3-46EE344DC094}" type="presParOf" srcId="{6CC4A8A3-368C-4487-A0EF-1207B02BB570}" destId="{BBBB8CED-3D1C-479E-ACD3-7F58BC6787B1}" srcOrd="1" destOrd="0" presId="urn:microsoft.com/office/officeart/2005/8/layout/vProcess5"/>
    <dgm:cxn modelId="{BA75313F-3576-4BA4-B914-B5528590385E}" type="presParOf" srcId="{6CC4A8A3-368C-4487-A0EF-1207B02BB570}" destId="{5BA3D57D-4EB6-4120-930E-9B95056B5A6F}" srcOrd="2" destOrd="0" presId="urn:microsoft.com/office/officeart/2005/8/layout/vProcess5"/>
    <dgm:cxn modelId="{FFE7A310-3B94-4D2C-873B-087C861CEB18}" type="presParOf" srcId="{6CC4A8A3-368C-4487-A0EF-1207B02BB570}" destId="{2F981E7B-5687-410A-95C7-A64346C856C7}" srcOrd="3" destOrd="0" presId="urn:microsoft.com/office/officeart/2005/8/layout/vProcess5"/>
    <dgm:cxn modelId="{BC4AA180-72C3-4D6C-A995-CFEADF673E91}" type="presParOf" srcId="{6CC4A8A3-368C-4487-A0EF-1207B02BB570}" destId="{A18464F1-21E1-45B7-ADF8-C13CC5415340}" srcOrd="4" destOrd="0" presId="urn:microsoft.com/office/officeart/2005/8/layout/vProcess5"/>
    <dgm:cxn modelId="{681DF6A1-2D46-4592-99A9-4B0D57A7E591}" type="presParOf" srcId="{6CC4A8A3-368C-4487-A0EF-1207B02BB570}" destId="{4AD56C01-DC86-4D42-B315-EBDA03F6E1B5}" srcOrd="5" destOrd="0" presId="urn:microsoft.com/office/officeart/2005/8/layout/vProcess5"/>
    <dgm:cxn modelId="{1EF523D1-2FAE-4417-B535-1AD9EB2ECF80}" type="presParOf" srcId="{6CC4A8A3-368C-4487-A0EF-1207B02BB570}" destId="{CFEF6158-A26E-47C2-9FE6-0D943795DD9B}" srcOrd="6" destOrd="0" presId="urn:microsoft.com/office/officeart/2005/8/layout/vProcess5"/>
    <dgm:cxn modelId="{FCE06EF7-465E-4B2C-B762-780A3BAC728B}" type="presParOf" srcId="{6CC4A8A3-368C-4487-A0EF-1207B02BB570}" destId="{201FA361-E267-4EA2-B8BA-24D2EACDE5E6}" srcOrd="7" destOrd="0" presId="urn:microsoft.com/office/officeart/2005/8/layout/vProcess5"/>
    <dgm:cxn modelId="{2EE6D419-E530-4413-80AC-3F8368AFC030}" type="presParOf" srcId="{6CC4A8A3-368C-4487-A0EF-1207B02BB570}" destId="{3D463450-2CD5-484B-860C-7D6A4A4B80B0}"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D955ED-4EDA-4159-BCF6-191C2DFAE15B}" type="doc">
      <dgm:prSet loTypeId="urn:microsoft.com/office/officeart/2005/8/layout/equation1" loCatId="process" qsTypeId="urn:microsoft.com/office/officeart/2005/8/quickstyle/simple1" qsCatId="simple" csTypeId="urn:microsoft.com/office/officeart/2005/8/colors/accent1_2" csCatId="accent1" phldr="1"/>
      <dgm:spPr/>
    </dgm:pt>
    <dgm:pt modelId="{862EF55D-3F9A-4FE0-82CB-3B27FA566C05}">
      <dgm:prSet phldrT="[Text]"/>
      <dgm:spPr/>
      <dgm:t>
        <a:bodyPr/>
        <a:lstStyle/>
        <a:p>
          <a:r>
            <a:rPr lang="en-CA" dirty="0"/>
            <a:t>Human rights </a:t>
          </a:r>
          <a:r>
            <a:rPr lang="en-CA" b="1" dirty="0"/>
            <a:t>principles</a:t>
          </a:r>
        </a:p>
      </dgm:t>
    </dgm:pt>
    <dgm:pt modelId="{29CBA2A8-D812-49FB-B9FC-444577DD5BD9}" type="parTrans" cxnId="{A47E5512-3FDC-4262-8128-9ED276B35AC9}">
      <dgm:prSet/>
      <dgm:spPr/>
      <dgm:t>
        <a:bodyPr/>
        <a:lstStyle/>
        <a:p>
          <a:endParaRPr lang="en-CA"/>
        </a:p>
      </dgm:t>
    </dgm:pt>
    <dgm:pt modelId="{CEB785EE-6756-4EEF-A1FA-505372918382}" type="sibTrans" cxnId="{A47E5512-3FDC-4262-8128-9ED276B35AC9}">
      <dgm:prSet/>
      <dgm:spPr/>
      <dgm:t>
        <a:bodyPr/>
        <a:lstStyle/>
        <a:p>
          <a:endParaRPr lang="en-CA"/>
        </a:p>
      </dgm:t>
    </dgm:pt>
    <dgm:pt modelId="{F68AA65F-ACFC-452B-B922-3BEF65871DF6}">
      <dgm:prSet phldrT="[Text]"/>
      <dgm:spPr/>
      <dgm:t>
        <a:bodyPr/>
        <a:lstStyle/>
        <a:p>
          <a:r>
            <a:rPr lang="en-CA" dirty="0"/>
            <a:t>Human rights </a:t>
          </a:r>
          <a:r>
            <a:rPr lang="en-CA" b="1" dirty="0"/>
            <a:t>standards</a:t>
          </a:r>
        </a:p>
      </dgm:t>
    </dgm:pt>
    <dgm:pt modelId="{60116F5A-9B41-462A-BEA6-81C1513AF480}" type="parTrans" cxnId="{B0A65B1F-025B-4247-A3B7-FF69B371D09B}">
      <dgm:prSet/>
      <dgm:spPr/>
      <dgm:t>
        <a:bodyPr/>
        <a:lstStyle/>
        <a:p>
          <a:endParaRPr lang="en-CA"/>
        </a:p>
      </dgm:t>
    </dgm:pt>
    <dgm:pt modelId="{1B5C4484-18FF-4F44-B51B-FE1E5362923A}" type="sibTrans" cxnId="{B0A65B1F-025B-4247-A3B7-FF69B371D09B}">
      <dgm:prSet/>
      <dgm:spPr/>
      <dgm:t>
        <a:bodyPr/>
        <a:lstStyle/>
        <a:p>
          <a:endParaRPr lang="en-CA"/>
        </a:p>
      </dgm:t>
    </dgm:pt>
    <dgm:pt modelId="{82A10F49-3A5C-444D-9F54-356600A0A478}">
      <dgm:prSet phldrT="[Text]"/>
      <dgm:spPr/>
      <dgm:t>
        <a:bodyPr/>
        <a:lstStyle/>
        <a:p>
          <a:r>
            <a:rPr lang="en-CA" b="1" dirty="0"/>
            <a:t>HRBA</a:t>
          </a:r>
        </a:p>
      </dgm:t>
    </dgm:pt>
    <dgm:pt modelId="{3B95A285-8628-477F-844F-14884DB5497A}" type="parTrans" cxnId="{EBAAB774-998B-4AC6-AF88-EC1ACC189A64}">
      <dgm:prSet/>
      <dgm:spPr/>
      <dgm:t>
        <a:bodyPr/>
        <a:lstStyle/>
        <a:p>
          <a:endParaRPr lang="en-CA"/>
        </a:p>
      </dgm:t>
    </dgm:pt>
    <dgm:pt modelId="{776C7C25-4C11-488E-BAB2-0D13EAAACD83}" type="sibTrans" cxnId="{EBAAB774-998B-4AC6-AF88-EC1ACC189A64}">
      <dgm:prSet/>
      <dgm:spPr/>
      <dgm:t>
        <a:bodyPr/>
        <a:lstStyle/>
        <a:p>
          <a:endParaRPr lang="en-CA"/>
        </a:p>
      </dgm:t>
    </dgm:pt>
    <dgm:pt modelId="{8E2F0488-6783-4053-9AB2-FDFB85817C5E}" type="pres">
      <dgm:prSet presAssocID="{35D955ED-4EDA-4159-BCF6-191C2DFAE15B}" presName="linearFlow" presStyleCnt="0">
        <dgm:presLayoutVars>
          <dgm:dir/>
          <dgm:resizeHandles val="exact"/>
        </dgm:presLayoutVars>
      </dgm:prSet>
      <dgm:spPr/>
    </dgm:pt>
    <dgm:pt modelId="{F3EE3D3A-56E9-49A8-8ABE-91A330DB553F}" type="pres">
      <dgm:prSet presAssocID="{862EF55D-3F9A-4FE0-82CB-3B27FA566C05}" presName="node" presStyleLbl="node1" presStyleIdx="0" presStyleCnt="3">
        <dgm:presLayoutVars>
          <dgm:bulletEnabled val="1"/>
        </dgm:presLayoutVars>
      </dgm:prSet>
      <dgm:spPr/>
    </dgm:pt>
    <dgm:pt modelId="{77616AFA-C781-4989-B8BD-F8977D5E55EA}" type="pres">
      <dgm:prSet presAssocID="{CEB785EE-6756-4EEF-A1FA-505372918382}" presName="spacerL" presStyleCnt="0"/>
      <dgm:spPr/>
    </dgm:pt>
    <dgm:pt modelId="{CFEA1A69-2621-4771-8892-3A6AA24456F4}" type="pres">
      <dgm:prSet presAssocID="{CEB785EE-6756-4EEF-A1FA-505372918382}" presName="sibTrans" presStyleLbl="sibTrans2D1" presStyleIdx="0" presStyleCnt="2"/>
      <dgm:spPr/>
    </dgm:pt>
    <dgm:pt modelId="{7F3EEFFC-E26A-422D-9F5B-E6138481F04D}" type="pres">
      <dgm:prSet presAssocID="{CEB785EE-6756-4EEF-A1FA-505372918382}" presName="spacerR" presStyleCnt="0"/>
      <dgm:spPr/>
    </dgm:pt>
    <dgm:pt modelId="{8A182724-F1E7-40B9-832E-BD737E119CEA}" type="pres">
      <dgm:prSet presAssocID="{F68AA65F-ACFC-452B-B922-3BEF65871DF6}" presName="node" presStyleLbl="node1" presStyleIdx="1" presStyleCnt="3">
        <dgm:presLayoutVars>
          <dgm:bulletEnabled val="1"/>
        </dgm:presLayoutVars>
      </dgm:prSet>
      <dgm:spPr/>
    </dgm:pt>
    <dgm:pt modelId="{7662AB8B-B617-4408-8C46-1345AE09A5F1}" type="pres">
      <dgm:prSet presAssocID="{1B5C4484-18FF-4F44-B51B-FE1E5362923A}" presName="spacerL" presStyleCnt="0"/>
      <dgm:spPr/>
    </dgm:pt>
    <dgm:pt modelId="{2E44070A-BEFB-4AF1-8E77-1409AEEDBF2F}" type="pres">
      <dgm:prSet presAssocID="{1B5C4484-18FF-4F44-B51B-FE1E5362923A}" presName="sibTrans" presStyleLbl="sibTrans2D1" presStyleIdx="1" presStyleCnt="2"/>
      <dgm:spPr/>
    </dgm:pt>
    <dgm:pt modelId="{265D9CCA-0815-4AC7-9724-A6510665FC18}" type="pres">
      <dgm:prSet presAssocID="{1B5C4484-18FF-4F44-B51B-FE1E5362923A}" presName="spacerR" presStyleCnt="0"/>
      <dgm:spPr/>
    </dgm:pt>
    <dgm:pt modelId="{9DA8C71A-0EFA-4AA9-9CDF-41EBAAF98515}" type="pres">
      <dgm:prSet presAssocID="{82A10F49-3A5C-444D-9F54-356600A0A478}" presName="node" presStyleLbl="node1" presStyleIdx="2" presStyleCnt="3">
        <dgm:presLayoutVars>
          <dgm:bulletEnabled val="1"/>
        </dgm:presLayoutVars>
      </dgm:prSet>
      <dgm:spPr/>
    </dgm:pt>
  </dgm:ptLst>
  <dgm:cxnLst>
    <dgm:cxn modelId="{A47E5512-3FDC-4262-8128-9ED276B35AC9}" srcId="{35D955ED-4EDA-4159-BCF6-191C2DFAE15B}" destId="{862EF55D-3F9A-4FE0-82CB-3B27FA566C05}" srcOrd="0" destOrd="0" parTransId="{29CBA2A8-D812-49FB-B9FC-444577DD5BD9}" sibTransId="{CEB785EE-6756-4EEF-A1FA-505372918382}"/>
    <dgm:cxn modelId="{B0A65B1F-025B-4247-A3B7-FF69B371D09B}" srcId="{35D955ED-4EDA-4159-BCF6-191C2DFAE15B}" destId="{F68AA65F-ACFC-452B-B922-3BEF65871DF6}" srcOrd="1" destOrd="0" parTransId="{60116F5A-9B41-462A-BEA6-81C1513AF480}" sibTransId="{1B5C4484-18FF-4F44-B51B-FE1E5362923A}"/>
    <dgm:cxn modelId="{0F9FF526-FEC7-4053-813C-B43F039BE0B7}" type="presOf" srcId="{F68AA65F-ACFC-452B-B922-3BEF65871DF6}" destId="{8A182724-F1E7-40B9-832E-BD737E119CEA}" srcOrd="0" destOrd="0" presId="urn:microsoft.com/office/officeart/2005/8/layout/equation1"/>
    <dgm:cxn modelId="{F9691F37-8BEB-4CE1-AB99-E32CEAEEB4DA}" type="presOf" srcId="{35D955ED-4EDA-4159-BCF6-191C2DFAE15B}" destId="{8E2F0488-6783-4053-9AB2-FDFB85817C5E}" srcOrd="0" destOrd="0" presId="urn:microsoft.com/office/officeart/2005/8/layout/equation1"/>
    <dgm:cxn modelId="{36F11B39-94F9-4300-9F87-7EDCE6C70214}" type="presOf" srcId="{CEB785EE-6756-4EEF-A1FA-505372918382}" destId="{CFEA1A69-2621-4771-8892-3A6AA24456F4}" srcOrd="0" destOrd="0" presId="urn:microsoft.com/office/officeart/2005/8/layout/equation1"/>
    <dgm:cxn modelId="{1E76DA64-E32B-41B6-8581-B12A5CBCBD28}" type="presOf" srcId="{862EF55D-3F9A-4FE0-82CB-3B27FA566C05}" destId="{F3EE3D3A-56E9-49A8-8ABE-91A330DB553F}" srcOrd="0" destOrd="0" presId="urn:microsoft.com/office/officeart/2005/8/layout/equation1"/>
    <dgm:cxn modelId="{EBAAB774-998B-4AC6-AF88-EC1ACC189A64}" srcId="{35D955ED-4EDA-4159-BCF6-191C2DFAE15B}" destId="{82A10F49-3A5C-444D-9F54-356600A0A478}" srcOrd="2" destOrd="0" parTransId="{3B95A285-8628-477F-844F-14884DB5497A}" sibTransId="{776C7C25-4C11-488E-BAB2-0D13EAAACD83}"/>
    <dgm:cxn modelId="{69261A56-28E6-4FD5-8654-A445F2D2D492}" type="presOf" srcId="{1B5C4484-18FF-4F44-B51B-FE1E5362923A}" destId="{2E44070A-BEFB-4AF1-8E77-1409AEEDBF2F}" srcOrd="0" destOrd="0" presId="urn:microsoft.com/office/officeart/2005/8/layout/equation1"/>
    <dgm:cxn modelId="{1E8CA8A8-EEA5-470A-9B27-391FC8EC4C1D}" type="presOf" srcId="{82A10F49-3A5C-444D-9F54-356600A0A478}" destId="{9DA8C71A-0EFA-4AA9-9CDF-41EBAAF98515}" srcOrd="0" destOrd="0" presId="urn:microsoft.com/office/officeart/2005/8/layout/equation1"/>
    <dgm:cxn modelId="{EE46059C-86EC-40F1-8E4B-AA4B7B42AF58}" type="presParOf" srcId="{8E2F0488-6783-4053-9AB2-FDFB85817C5E}" destId="{F3EE3D3A-56E9-49A8-8ABE-91A330DB553F}" srcOrd="0" destOrd="0" presId="urn:microsoft.com/office/officeart/2005/8/layout/equation1"/>
    <dgm:cxn modelId="{713F7390-C10C-4D4F-B4C1-E2D7F89D6DA0}" type="presParOf" srcId="{8E2F0488-6783-4053-9AB2-FDFB85817C5E}" destId="{77616AFA-C781-4989-B8BD-F8977D5E55EA}" srcOrd="1" destOrd="0" presId="urn:microsoft.com/office/officeart/2005/8/layout/equation1"/>
    <dgm:cxn modelId="{D9FF36A2-3C9D-4570-A365-A6D9E8BEB4F8}" type="presParOf" srcId="{8E2F0488-6783-4053-9AB2-FDFB85817C5E}" destId="{CFEA1A69-2621-4771-8892-3A6AA24456F4}" srcOrd="2" destOrd="0" presId="urn:microsoft.com/office/officeart/2005/8/layout/equation1"/>
    <dgm:cxn modelId="{5C4BA69D-F330-4D80-9246-7F2BCBD3234C}" type="presParOf" srcId="{8E2F0488-6783-4053-9AB2-FDFB85817C5E}" destId="{7F3EEFFC-E26A-422D-9F5B-E6138481F04D}" srcOrd="3" destOrd="0" presId="urn:microsoft.com/office/officeart/2005/8/layout/equation1"/>
    <dgm:cxn modelId="{95AC14D1-0EBD-4342-8786-ECB4A07F56E8}" type="presParOf" srcId="{8E2F0488-6783-4053-9AB2-FDFB85817C5E}" destId="{8A182724-F1E7-40B9-832E-BD737E119CEA}" srcOrd="4" destOrd="0" presId="urn:microsoft.com/office/officeart/2005/8/layout/equation1"/>
    <dgm:cxn modelId="{67CF8482-5574-42EB-93C0-2D011373DB39}" type="presParOf" srcId="{8E2F0488-6783-4053-9AB2-FDFB85817C5E}" destId="{7662AB8B-B617-4408-8C46-1345AE09A5F1}" srcOrd="5" destOrd="0" presId="urn:microsoft.com/office/officeart/2005/8/layout/equation1"/>
    <dgm:cxn modelId="{BFB580DC-96ED-4A07-AECA-930E28DAEEC5}" type="presParOf" srcId="{8E2F0488-6783-4053-9AB2-FDFB85817C5E}" destId="{2E44070A-BEFB-4AF1-8E77-1409AEEDBF2F}" srcOrd="6" destOrd="0" presId="urn:microsoft.com/office/officeart/2005/8/layout/equation1"/>
    <dgm:cxn modelId="{2F965856-450D-462C-A602-E04247BF7B75}" type="presParOf" srcId="{8E2F0488-6783-4053-9AB2-FDFB85817C5E}" destId="{265D9CCA-0815-4AC7-9724-A6510665FC18}" srcOrd="7" destOrd="0" presId="urn:microsoft.com/office/officeart/2005/8/layout/equation1"/>
    <dgm:cxn modelId="{F986D865-25F9-4B95-A647-111FD8399316}" type="presParOf" srcId="{8E2F0488-6783-4053-9AB2-FDFB85817C5E}" destId="{9DA8C71A-0EFA-4AA9-9CDF-41EBAAF98515}"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CC5AB7-3D01-F244-A0BB-BBC70E971B8B}"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GB"/>
        </a:p>
      </dgm:t>
    </dgm:pt>
    <dgm:pt modelId="{A3C34A02-0BB0-A848-A043-3CFE2677E4A5}">
      <dgm:prSet phldrT="[Text]"/>
      <dgm:spPr/>
      <dgm:t>
        <a:bodyPr/>
        <a:lstStyle/>
        <a:p>
          <a:r>
            <a:rPr lang="en-GB" b="1" dirty="0"/>
            <a:t>Participation</a:t>
          </a:r>
        </a:p>
      </dgm:t>
    </dgm:pt>
    <dgm:pt modelId="{ABCD4849-C077-9B4F-94A4-A8F6B5C16655}" type="parTrans" cxnId="{D178FDF9-103A-F546-8D7E-0EB75EC5D67D}">
      <dgm:prSet/>
      <dgm:spPr/>
      <dgm:t>
        <a:bodyPr/>
        <a:lstStyle/>
        <a:p>
          <a:endParaRPr lang="en-GB"/>
        </a:p>
      </dgm:t>
    </dgm:pt>
    <dgm:pt modelId="{940855E0-ECA8-7940-84F9-B5CC5D6B7E43}" type="sibTrans" cxnId="{D178FDF9-103A-F546-8D7E-0EB75EC5D67D}">
      <dgm:prSet/>
      <dgm:spPr/>
      <dgm:t>
        <a:bodyPr/>
        <a:lstStyle/>
        <a:p>
          <a:endParaRPr lang="en-GB"/>
        </a:p>
      </dgm:t>
    </dgm:pt>
    <dgm:pt modelId="{84208634-B926-E34A-B0BB-8EACBF2CA03F}">
      <dgm:prSet phldrT="[Text]"/>
      <dgm:spPr/>
      <dgm:t>
        <a:bodyPr/>
        <a:lstStyle/>
        <a:p>
          <a:r>
            <a:rPr lang="en-GB" b="1" dirty="0"/>
            <a:t>Accountability</a:t>
          </a:r>
        </a:p>
      </dgm:t>
    </dgm:pt>
    <dgm:pt modelId="{1C9B88F2-D033-8D4C-8C20-1A946C81A07D}" type="parTrans" cxnId="{EDFF0A30-8FA8-8E4F-94A4-BD4B7A8FFEDA}">
      <dgm:prSet/>
      <dgm:spPr/>
      <dgm:t>
        <a:bodyPr/>
        <a:lstStyle/>
        <a:p>
          <a:endParaRPr lang="en-GB"/>
        </a:p>
      </dgm:t>
    </dgm:pt>
    <dgm:pt modelId="{FBBC1C97-8CEF-284A-8210-C2F15421ECE4}" type="sibTrans" cxnId="{EDFF0A30-8FA8-8E4F-94A4-BD4B7A8FFEDA}">
      <dgm:prSet/>
      <dgm:spPr/>
      <dgm:t>
        <a:bodyPr/>
        <a:lstStyle/>
        <a:p>
          <a:endParaRPr lang="en-GB"/>
        </a:p>
      </dgm:t>
    </dgm:pt>
    <dgm:pt modelId="{03AE5842-7600-6147-900A-EC841A94E192}">
      <dgm:prSet phldrT="[Text]"/>
      <dgm:spPr/>
      <dgm:t>
        <a:bodyPr/>
        <a:lstStyle/>
        <a:p>
          <a:r>
            <a:rPr lang="en-GB" b="1" dirty="0"/>
            <a:t>Non-discrimination</a:t>
          </a:r>
        </a:p>
      </dgm:t>
    </dgm:pt>
    <dgm:pt modelId="{979FC4CC-C1C5-E140-932A-DBBE51551C23}" type="parTrans" cxnId="{70FDD6BC-891D-4245-95D8-0A3C7AE56A98}">
      <dgm:prSet/>
      <dgm:spPr/>
      <dgm:t>
        <a:bodyPr/>
        <a:lstStyle/>
        <a:p>
          <a:endParaRPr lang="en-GB"/>
        </a:p>
      </dgm:t>
    </dgm:pt>
    <dgm:pt modelId="{AA026707-47C6-7C4E-9FA9-DAC148B2DF69}" type="sibTrans" cxnId="{70FDD6BC-891D-4245-95D8-0A3C7AE56A98}">
      <dgm:prSet/>
      <dgm:spPr/>
      <dgm:t>
        <a:bodyPr/>
        <a:lstStyle/>
        <a:p>
          <a:endParaRPr lang="en-GB"/>
        </a:p>
      </dgm:t>
    </dgm:pt>
    <dgm:pt modelId="{25D186AA-9C65-46DF-9B51-08446E15BCEE}">
      <dgm:prSet phldrT="[Text]"/>
      <dgm:spPr/>
      <dgm:t>
        <a:bodyPr/>
        <a:lstStyle/>
        <a:p>
          <a:r>
            <a:rPr lang="en-GB" b="1" dirty="0"/>
            <a:t>Empowerment</a:t>
          </a:r>
        </a:p>
      </dgm:t>
    </dgm:pt>
    <dgm:pt modelId="{D3234173-0393-4FA4-9C88-9535721AEDE3}" type="parTrans" cxnId="{C3CC7717-E98D-4F71-8A57-A615E3F9F992}">
      <dgm:prSet/>
      <dgm:spPr/>
      <dgm:t>
        <a:bodyPr/>
        <a:lstStyle/>
        <a:p>
          <a:endParaRPr lang="en-CA"/>
        </a:p>
      </dgm:t>
    </dgm:pt>
    <dgm:pt modelId="{D01BA268-D97C-4405-8751-044163C2A566}" type="sibTrans" cxnId="{C3CC7717-E98D-4F71-8A57-A615E3F9F992}">
      <dgm:prSet/>
      <dgm:spPr/>
      <dgm:t>
        <a:bodyPr/>
        <a:lstStyle/>
        <a:p>
          <a:endParaRPr lang="en-CA"/>
        </a:p>
      </dgm:t>
    </dgm:pt>
    <dgm:pt modelId="{8A1B15C8-CC7B-4EF5-9F6B-9B34E7D04836}">
      <dgm:prSet phldrT="[Text]"/>
      <dgm:spPr/>
      <dgm:t>
        <a:bodyPr/>
        <a:lstStyle/>
        <a:p>
          <a:r>
            <a:rPr lang="en-GB" b="1" dirty="0"/>
            <a:t>Legality</a:t>
          </a:r>
        </a:p>
      </dgm:t>
    </dgm:pt>
    <dgm:pt modelId="{59794416-CF7B-45F1-A110-ACA0BF408339}" type="parTrans" cxnId="{FBA58769-8198-4B46-A954-D103DD99BF46}">
      <dgm:prSet/>
      <dgm:spPr/>
      <dgm:t>
        <a:bodyPr/>
        <a:lstStyle/>
        <a:p>
          <a:endParaRPr lang="en-CA"/>
        </a:p>
      </dgm:t>
    </dgm:pt>
    <dgm:pt modelId="{BC4BB0D5-624A-4F8B-9A9D-1995C24DD40A}" type="sibTrans" cxnId="{FBA58769-8198-4B46-A954-D103DD99BF46}">
      <dgm:prSet/>
      <dgm:spPr/>
      <dgm:t>
        <a:bodyPr/>
        <a:lstStyle/>
        <a:p>
          <a:endParaRPr lang="en-CA"/>
        </a:p>
      </dgm:t>
    </dgm:pt>
    <dgm:pt modelId="{E89E7BDC-560C-432C-9BA3-FA738672ECAD}" type="pres">
      <dgm:prSet presAssocID="{41CC5AB7-3D01-F244-A0BB-BBC70E971B8B}" presName="linear" presStyleCnt="0">
        <dgm:presLayoutVars>
          <dgm:animLvl val="lvl"/>
          <dgm:resizeHandles val="exact"/>
        </dgm:presLayoutVars>
      </dgm:prSet>
      <dgm:spPr/>
    </dgm:pt>
    <dgm:pt modelId="{6E464499-DC4E-49E3-AC8E-F6260AE78247}" type="pres">
      <dgm:prSet presAssocID="{A3C34A02-0BB0-A848-A043-3CFE2677E4A5}" presName="parentText" presStyleLbl="node1" presStyleIdx="0" presStyleCnt="5" custLinFactNeighborY="-30066">
        <dgm:presLayoutVars>
          <dgm:chMax val="0"/>
          <dgm:bulletEnabled val="1"/>
        </dgm:presLayoutVars>
      </dgm:prSet>
      <dgm:spPr/>
    </dgm:pt>
    <dgm:pt modelId="{BDDD029E-DC41-40FC-A38D-1118FE5DF68A}" type="pres">
      <dgm:prSet presAssocID="{940855E0-ECA8-7940-84F9-B5CC5D6B7E43}" presName="spacer" presStyleCnt="0"/>
      <dgm:spPr/>
    </dgm:pt>
    <dgm:pt modelId="{9FF64327-FAC4-4B63-A145-690E07269F19}" type="pres">
      <dgm:prSet presAssocID="{84208634-B926-E34A-B0BB-8EACBF2CA03F}" presName="parentText" presStyleLbl="node1" presStyleIdx="1" presStyleCnt="5" custLinFactNeighborY="-22550">
        <dgm:presLayoutVars>
          <dgm:chMax val="0"/>
          <dgm:bulletEnabled val="1"/>
        </dgm:presLayoutVars>
      </dgm:prSet>
      <dgm:spPr/>
    </dgm:pt>
    <dgm:pt modelId="{2A95F111-44F0-4737-924B-5B90902BF539}" type="pres">
      <dgm:prSet presAssocID="{FBBC1C97-8CEF-284A-8210-C2F15421ECE4}" presName="spacer" presStyleCnt="0"/>
      <dgm:spPr/>
    </dgm:pt>
    <dgm:pt modelId="{0E58358A-3B3C-49CD-992A-0A84BFC6BADE}" type="pres">
      <dgm:prSet presAssocID="{03AE5842-7600-6147-900A-EC841A94E192}" presName="parentText" presStyleLbl="node1" presStyleIdx="2" presStyleCnt="5">
        <dgm:presLayoutVars>
          <dgm:chMax val="0"/>
          <dgm:bulletEnabled val="1"/>
        </dgm:presLayoutVars>
      </dgm:prSet>
      <dgm:spPr/>
    </dgm:pt>
    <dgm:pt modelId="{5EE0EBC3-E547-4D8E-AD65-16EFE66BE1CC}" type="pres">
      <dgm:prSet presAssocID="{AA026707-47C6-7C4E-9FA9-DAC148B2DF69}" presName="spacer" presStyleCnt="0"/>
      <dgm:spPr/>
    </dgm:pt>
    <dgm:pt modelId="{0CB770A7-7450-49AF-B7BF-37DA388C840D}" type="pres">
      <dgm:prSet presAssocID="{25D186AA-9C65-46DF-9B51-08446E15BCEE}" presName="parentText" presStyleLbl="node1" presStyleIdx="3" presStyleCnt="5">
        <dgm:presLayoutVars>
          <dgm:chMax val="0"/>
          <dgm:bulletEnabled val="1"/>
        </dgm:presLayoutVars>
      </dgm:prSet>
      <dgm:spPr/>
    </dgm:pt>
    <dgm:pt modelId="{DE73B335-18C7-4B72-B2EE-1C418DF80756}" type="pres">
      <dgm:prSet presAssocID="{D01BA268-D97C-4405-8751-044163C2A566}" presName="spacer" presStyleCnt="0"/>
      <dgm:spPr/>
    </dgm:pt>
    <dgm:pt modelId="{29D49FAF-893C-4065-ACF7-B74AFFE75509}" type="pres">
      <dgm:prSet presAssocID="{8A1B15C8-CC7B-4EF5-9F6B-9B34E7D04836}" presName="parentText" presStyleLbl="node1" presStyleIdx="4" presStyleCnt="5">
        <dgm:presLayoutVars>
          <dgm:chMax val="0"/>
          <dgm:bulletEnabled val="1"/>
        </dgm:presLayoutVars>
      </dgm:prSet>
      <dgm:spPr/>
    </dgm:pt>
  </dgm:ptLst>
  <dgm:cxnLst>
    <dgm:cxn modelId="{C3CC7717-E98D-4F71-8A57-A615E3F9F992}" srcId="{41CC5AB7-3D01-F244-A0BB-BBC70E971B8B}" destId="{25D186AA-9C65-46DF-9B51-08446E15BCEE}" srcOrd="3" destOrd="0" parTransId="{D3234173-0393-4FA4-9C88-9535721AEDE3}" sibTransId="{D01BA268-D97C-4405-8751-044163C2A566}"/>
    <dgm:cxn modelId="{EDFF0A30-8FA8-8E4F-94A4-BD4B7A8FFEDA}" srcId="{41CC5AB7-3D01-F244-A0BB-BBC70E971B8B}" destId="{84208634-B926-E34A-B0BB-8EACBF2CA03F}" srcOrd="1" destOrd="0" parTransId="{1C9B88F2-D033-8D4C-8C20-1A946C81A07D}" sibTransId="{FBBC1C97-8CEF-284A-8210-C2F15421ECE4}"/>
    <dgm:cxn modelId="{9F79E148-ECE0-44AF-8ED5-4A6F1653FBED}" type="presOf" srcId="{25D186AA-9C65-46DF-9B51-08446E15BCEE}" destId="{0CB770A7-7450-49AF-B7BF-37DA388C840D}" srcOrd="0" destOrd="0" presId="urn:microsoft.com/office/officeart/2005/8/layout/vList2"/>
    <dgm:cxn modelId="{FBA58769-8198-4B46-A954-D103DD99BF46}" srcId="{41CC5AB7-3D01-F244-A0BB-BBC70E971B8B}" destId="{8A1B15C8-CC7B-4EF5-9F6B-9B34E7D04836}" srcOrd="4" destOrd="0" parTransId="{59794416-CF7B-45F1-A110-ACA0BF408339}" sibTransId="{BC4BB0D5-624A-4F8B-9A9D-1995C24DD40A}"/>
    <dgm:cxn modelId="{A7A8926B-A198-4AF2-B2CD-47808359E16B}" type="presOf" srcId="{03AE5842-7600-6147-900A-EC841A94E192}" destId="{0E58358A-3B3C-49CD-992A-0A84BFC6BADE}" srcOrd="0" destOrd="0" presId="urn:microsoft.com/office/officeart/2005/8/layout/vList2"/>
    <dgm:cxn modelId="{00175A58-A031-4D6D-BF47-5CB292DA676E}" type="presOf" srcId="{A3C34A02-0BB0-A848-A043-3CFE2677E4A5}" destId="{6E464499-DC4E-49E3-AC8E-F6260AE78247}" srcOrd="0" destOrd="0" presId="urn:microsoft.com/office/officeart/2005/8/layout/vList2"/>
    <dgm:cxn modelId="{4D4614B5-BA60-4EF5-9EFD-1C62739ADB69}" type="presOf" srcId="{8A1B15C8-CC7B-4EF5-9F6B-9B34E7D04836}" destId="{29D49FAF-893C-4065-ACF7-B74AFFE75509}" srcOrd="0" destOrd="0" presId="urn:microsoft.com/office/officeart/2005/8/layout/vList2"/>
    <dgm:cxn modelId="{70FDD6BC-891D-4245-95D8-0A3C7AE56A98}" srcId="{41CC5AB7-3D01-F244-A0BB-BBC70E971B8B}" destId="{03AE5842-7600-6147-900A-EC841A94E192}" srcOrd="2" destOrd="0" parTransId="{979FC4CC-C1C5-E140-932A-DBBE51551C23}" sibTransId="{AA026707-47C6-7C4E-9FA9-DAC148B2DF69}"/>
    <dgm:cxn modelId="{E2648EE2-30CF-4F27-9DBB-DFEF960ACE02}" type="presOf" srcId="{41CC5AB7-3D01-F244-A0BB-BBC70E971B8B}" destId="{E89E7BDC-560C-432C-9BA3-FA738672ECAD}" srcOrd="0" destOrd="0" presId="urn:microsoft.com/office/officeart/2005/8/layout/vList2"/>
    <dgm:cxn modelId="{D178FDF9-103A-F546-8D7E-0EB75EC5D67D}" srcId="{41CC5AB7-3D01-F244-A0BB-BBC70E971B8B}" destId="{A3C34A02-0BB0-A848-A043-3CFE2677E4A5}" srcOrd="0" destOrd="0" parTransId="{ABCD4849-C077-9B4F-94A4-A8F6B5C16655}" sibTransId="{940855E0-ECA8-7940-84F9-B5CC5D6B7E43}"/>
    <dgm:cxn modelId="{3F3790FD-FE2C-4CC0-93CA-C99E086DA146}" type="presOf" srcId="{84208634-B926-E34A-B0BB-8EACBF2CA03F}" destId="{9FF64327-FAC4-4B63-A145-690E07269F19}" srcOrd="0" destOrd="0" presId="urn:microsoft.com/office/officeart/2005/8/layout/vList2"/>
    <dgm:cxn modelId="{D181D3FE-A7D1-4A93-A4D6-7CF5384BB40A}" type="presParOf" srcId="{E89E7BDC-560C-432C-9BA3-FA738672ECAD}" destId="{6E464499-DC4E-49E3-AC8E-F6260AE78247}" srcOrd="0" destOrd="0" presId="urn:microsoft.com/office/officeart/2005/8/layout/vList2"/>
    <dgm:cxn modelId="{F83DB09C-8E98-4E7E-8620-3B6A2B995CE4}" type="presParOf" srcId="{E89E7BDC-560C-432C-9BA3-FA738672ECAD}" destId="{BDDD029E-DC41-40FC-A38D-1118FE5DF68A}" srcOrd="1" destOrd="0" presId="urn:microsoft.com/office/officeart/2005/8/layout/vList2"/>
    <dgm:cxn modelId="{26BC1439-2E5A-4BE8-AC81-466E8C6055EC}" type="presParOf" srcId="{E89E7BDC-560C-432C-9BA3-FA738672ECAD}" destId="{9FF64327-FAC4-4B63-A145-690E07269F19}" srcOrd="2" destOrd="0" presId="urn:microsoft.com/office/officeart/2005/8/layout/vList2"/>
    <dgm:cxn modelId="{485C1B3D-4780-404F-99A9-7A0EC6FC7DFC}" type="presParOf" srcId="{E89E7BDC-560C-432C-9BA3-FA738672ECAD}" destId="{2A95F111-44F0-4737-924B-5B90902BF539}" srcOrd="3" destOrd="0" presId="urn:microsoft.com/office/officeart/2005/8/layout/vList2"/>
    <dgm:cxn modelId="{0E738479-C370-438A-AD31-7A6F3E83E5CA}" type="presParOf" srcId="{E89E7BDC-560C-432C-9BA3-FA738672ECAD}" destId="{0E58358A-3B3C-49CD-992A-0A84BFC6BADE}" srcOrd="4" destOrd="0" presId="urn:microsoft.com/office/officeart/2005/8/layout/vList2"/>
    <dgm:cxn modelId="{3198A20F-BEF2-4949-8D65-71F4F3577F3B}" type="presParOf" srcId="{E89E7BDC-560C-432C-9BA3-FA738672ECAD}" destId="{5EE0EBC3-E547-4D8E-AD65-16EFE66BE1CC}" srcOrd="5" destOrd="0" presId="urn:microsoft.com/office/officeart/2005/8/layout/vList2"/>
    <dgm:cxn modelId="{1D1306AF-945B-41B3-8E8B-C275F58FB5FF}" type="presParOf" srcId="{E89E7BDC-560C-432C-9BA3-FA738672ECAD}" destId="{0CB770A7-7450-49AF-B7BF-37DA388C840D}" srcOrd="6" destOrd="0" presId="urn:microsoft.com/office/officeart/2005/8/layout/vList2"/>
    <dgm:cxn modelId="{164DE509-AFAA-4AEA-98AC-1820BAD43970}" type="presParOf" srcId="{E89E7BDC-560C-432C-9BA3-FA738672ECAD}" destId="{DE73B335-18C7-4B72-B2EE-1C418DF80756}" srcOrd="7" destOrd="0" presId="urn:microsoft.com/office/officeart/2005/8/layout/vList2"/>
    <dgm:cxn modelId="{47991ACE-E84F-43DE-9079-52FDCDA6AE26}" type="presParOf" srcId="{E89E7BDC-560C-432C-9BA3-FA738672ECAD}" destId="{29D49FAF-893C-4065-ACF7-B74AFFE7550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748DC2-FD90-4565-89A7-CD8DF3F4E35F}" type="doc">
      <dgm:prSet loTypeId="urn:microsoft.com/office/officeart/2005/8/layout/list1" loCatId="list" qsTypeId="urn:microsoft.com/office/officeart/2005/8/quickstyle/simple4" qsCatId="simple" csTypeId="urn:microsoft.com/office/officeart/2005/8/colors/accent1_2" csCatId="accent1"/>
      <dgm:spPr/>
      <dgm:t>
        <a:bodyPr/>
        <a:lstStyle/>
        <a:p>
          <a:endParaRPr lang="en-US"/>
        </a:p>
      </dgm:t>
    </dgm:pt>
    <dgm:pt modelId="{3C36C758-C053-404A-8543-79BF4043C05B}">
      <dgm:prSet/>
      <dgm:spPr/>
      <dgm:t>
        <a:bodyPr/>
        <a:lstStyle/>
        <a:p>
          <a:r>
            <a:rPr lang="en-CA"/>
            <a:t>As thought leaders</a:t>
          </a:r>
          <a:endParaRPr lang="en-US"/>
        </a:p>
      </dgm:t>
    </dgm:pt>
    <dgm:pt modelId="{766128C5-94AA-4E41-88C9-76D10F413723}" type="parTrans" cxnId="{EBE215C1-58AE-4FF5-B591-C6BDBD3D6691}">
      <dgm:prSet/>
      <dgm:spPr/>
      <dgm:t>
        <a:bodyPr/>
        <a:lstStyle/>
        <a:p>
          <a:endParaRPr lang="en-US"/>
        </a:p>
      </dgm:t>
    </dgm:pt>
    <dgm:pt modelId="{1FBAB3B3-2ADE-4355-BFD6-290523492DF4}" type="sibTrans" cxnId="{EBE215C1-58AE-4FF5-B591-C6BDBD3D6691}">
      <dgm:prSet/>
      <dgm:spPr/>
      <dgm:t>
        <a:bodyPr/>
        <a:lstStyle/>
        <a:p>
          <a:endParaRPr lang="en-US"/>
        </a:p>
      </dgm:t>
    </dgm:pt>
    <dgm:pt modelId="{55830C89-FB56-43CF-9E3A-11109FB4E75A}">
      <dgm:prSet/>
      <dgm:spPr/>
      <dgm:t>
        <a:bodyPr/>
        <a:lstStyle/>
        <a:p>
          <a:r>
            <a:rPr lang="en-CA"/>
            <a:t>As supporters </a:t>
          </a:r>
          <a:endParaRPr lang="en-US"/>
        </a:p>
      </dgm:t>
    </dgm:pt>
    <dgm:pt modelId="{4CA5F1BA-D96A-471A-AC9C-6A9AE538A670}" type="parTrans" cxnId="{6831DBE0-B001-4935-9B0F-21A3B5B4C9E0}">
      <dgm:prSet/>
      <dgm:spPr/>
      <dgm:t>
        <a:bodyPr/>
        <a:lstStyle/>
        <a:p>
          <a:endParaRPr lang="en-US"/>
        </a:p>
      </dgm:t>
    </dgm:pt>
    <dgm:pt modelId="{33EC3773-912C-4013-A9AE-10E9134680AB}" type="sibTrans" cxnId="{6831DBE0-B001-4935-9B0F-21A3B5B4C9E0}">
      <dgm:prSet/>
      <dgm:spPr/>
      <dgm:t>
        <a:bodyPr/>
        <a:lstStyle/>
        <a:p>
          <a:endParaRPr lang="en-US"/>
        </a:p>
      </dgm:t>
    </dgm:pt>
    <dgm:pt modelId="{343A215B-C719-48DD-93C3-949CD60FAF17}">
      <dgm:prSet/>
      <dgm:spPr/>
      <dgm:t>
        <a:bodyPr/>
        <a:lstStyle/>
        <a:p>
          <a:r>
            <a:rPr lang="en-CA"/>
            <a:t>As convenors</a:t>
          </a:r>
          <a:endParaRPr lang="en-US"/>
        </a:p>
      </dgm:t>
    </dgm:pt>
    <dgm:pt modelId="{3D8EDA23-F5C7-43EB-9BC9-517C59C839FF}" type="parTrans" cxnId="{AFAC64AE-5E1D-4B8B-AEF0-D2881BCCF577}">
      <dgm:prSet/>
      <dgm:spPr/>
      <dgm:t>
        <a:bodyPr/>
        <a:lstStyle/>
        <a:p>
          <a:endParaRPr lang="en-US"/>
        </a:p>
      </dgm:t>
    </dgm:pt>
    <dgm:pt modelId="{36299C2C-BD9A-4425-88CD-6C8395D8EC0D}" type="sibTrans" cxnId="{AFAC64AE-5E1D-4B8B-AEF0-D2881BCCF577}">
      <dgm:prSet/>
      <dgm:spPr/>
      <dgm:t>
        <a:bodyPr/>
        <a:lstStyle/>
        <a:p>
          <a:endParaRPr lang="en-US"/>
        </a:p>
      </dgm:t>
    </dgm:pt>
    <dgm:pt modelId="{BD02720F-B57C-48BF-852B-E41F9FA41175}" type="pres">
      <dgm:prSet presAssocID="{03748DC2-FD90-4565-89A7-CD8DF3F4E35F}" presName="linear" presStyleCnt="0">
        <dgm:presLayoutVars>
          <dgm:dir/>
          <dgm:animLvl val="lvl"/>
          <dgm:resizeHandles val="exact"/>
        </dgm:presLayoutVars>
      </dgm:prSet>
      <dgm:spPr/>
    </dgm:pt>
    <dgm:pt modelId="{5E1C181E-C230-4F37-BCDE-8C49AFBAF317}" type="pres">
      <dgm:prSet presAssocID="{3C36C758-C053-404A-8543-79BF4043C05B}" presName="parentLin" presStyleCnt="0"/>
      <dgm:spPr/>
    </dgm:pt>
    <dgm:pt modelId="{61731034-5F76-4A33-819B-15DA459A7A08}" type="pres">
      <dgm:prSet presAssocID="{3C36C758-C053-404A-8543-79BF4043C05B}" presName="parentLeftMargin" presStyleLbl="node1" presStyleIdx="0" presStyleCnt="3"/>
      <dgm:spPr/>
    </dgm:pt>
    <dgm:pt modelId="{AE4F5D21-5FCF-4163-B157-465B14DAD152}" type="pres">
      <dgm:prSet presAssocID="{3C36C758-C053-404A-8543-79BF4043C05B}" presName="parentText" presStyleLbl="node1" presStyleIdx="0" presStyleCnt="3">
        <dgm:presLayoutVars>
          <dgm:chMax val="0"/>
          <dgm:bulletEnabled val="1"/>
        </dgm:presLayoutVars>
      </dgm:prSet>
      <dgm:spPr/>
    </dgm:pt>
    <dgm:pt modelId="{895B6A1E-79C1-4148-8CA4-57DD6AF429E7}" type="pres">
      <dgm:prSet presAssocID="{3C36C758-C053-404A-8543-79BF4043C05B}" presName="negativeSpace" presStyleCnt="0"/>
      <dgm:spPr/>
    </dgm:pt>
    <dgm:pt modelId="{92D61ACE-3559-45D3-9844-BD472D4DB2A6}" type="pres">
      <dgm:prSet presAssocID="{3C36C758-C053-404A-8543-79BF4043C05B}" presName="childText" presStyleLbl="conFgAcc1" presStyleIdx="0" presStyleCnt="3">
        <dgm:presLayoutVars>
          <dgm:bulletEnabled val="1"/>
        </dgm:presLayoutVars>
      </dgm:prSet>
      <dgm:spPr/>
    </dgm:pt>
    <dgm:pt modelId="{91F01E8E-59E4-4CD5-9CE8-34666F371C9A}" type="pres">
      <dgm:prSet presAssocID="{1FBAB3B3-2ADE-4355-BFD6-290523492DF4}" presName="spaceBetweenRectangles" presStyleCnt="0"/>
      <dgm:spPr/>
    </dgm:pt>
    <dgm:pt modelId="{A59AB1A7-7235-413C-A440-B08C02EE21E6}" type="pres">
      <dgm:prSet presAssocID="{55830C89-FB56-43CF-9E3A-11109FB4E75A}" presName="parentLin" presStyleCnt="0"/>
      <dgm:spPr/>
    </dgm:pt>
    <dgm:pt modelId="{61BFD922-691D-4FAD-BAC0-C3CE161ADB11}" type="pres">
      <dgm:prSet presAssocID="{55830C89-FB56-43CF-9E3A-11109FB4E75A}" presName="parentLeftMargin" presStyleLbl="node1" presStyleIdx="0" presStyleCnt="3"/>
      <dgm:spPr/>
    </dgm:pt>
    <dgm:pt modelId="{4E972C09-4C55-425B-B5B6-895259AE309C}" type="pres">
      <dgm:prSet presAssocID="{55830C89-FB56-43CF-9E3A-11109FB4E75A}" presName="parentText" presStyleLbl="node1" presStyleIdx="1" presStyleCnt="3">
        <dgm:presLayoutVars>
          <dgm:chMax val="0"/>
          <dgm:bulletEnabled val="1"/>
        </dgm:presLayoutVars>
      </dgm:prSet>
      <dgm:spPr/>
    </dgm:pt>
    <dgm:pt modelId="{D4AC6BAF-512F-479A-8668-98AE03FF3046}" type="pres">
      <dgm:prSet presAssocID="{55830C89-FB56-43CF-9E3A-11109FB4E75A}" presName="negativeSpace" presStyleCnt="0"/>
      <dgm:spPr/>
    </dgm:pt>
    <dgm:pt modelId="{AD254014-9C75-4AA2-B768-0AF88F33F143}" type="pres">
      <dgm:prSet presAssocID="{55830C89-FB56-43CF-9E3A-11109FB4E75A}" presName="childText" presStyleLbl="conFgAcc1" presStyleIdx="1" presStyleCnt="3">
        <dgm:presLayoutVars>
          <dgm:bulletEnabled val="1"/>
        </dgm:presLayoutVars>
      </dgm:prSet>
      <dgm:spPr/>
    </dgm:pt>
    <dgm:pt modelId="{FF626FE9-9B4F-4ECF-B789-BF6652695F99}" type="pres">
      <dgm:prSet presAssocID="{33EC3773-912C-4013-A9AE-10E9134680AB}" presName="spaceBetweenRectangles" presStyleCnt="0"/>
      <dgm:spPr/>
    </dgm:pt>
    <dgm:pt modelId="{D7599837-5186-4CAA-AAE8-7FD6EB7BD82E}" type="pres">
      <dgm:prSet presAssocID="{343A215B-C719-48DD-93C3-949CD60FAF17}" presName="parentLin" presStyleCnt="0"/>
      <dgm:spPr/>
    </dgm:pt>
    <dgm:pt modelId="{2AC557F4-1AE4-4A7B-9A26-9FDB740FF551}" type="pres">
      <dgm:prSet presAssocID="{343A215B-C719-48DD-93C3-949CD60FAF17}" presName="parentLeftMargin" presStyleLbl="node1" presStyleIdx="1" presStyleCnt="3"/>
      <dgm:spPr/>
    </dgm:pt>
    <dgm:pt modelId="{2AC2EC18-FABF-418D-AA98-F92175E092D6}" type="pres">
      <dgm:prSet presAssocID="{343A215B-C719-48DD-93C3-949CD60FAF17}" presName="parentText" presStyleLbl="node1" presStyleIdx="2" presStyleCnt="3">
        <dgm:presLayoutVars>
          <dgm:chMax val="0"/>
          <dgm:bulletEnabled val="1"/>
        </dgm:presLayoutVars>
      </dgm:prSet>
      <dgm:spPr/>
    </dgm:pt>
    <dgm:pt modelId="{1E36DA0A-5CB6-44C6-9937-0F678D302094}" type="pres">
      <dgm:prSet presAssocID="{343A215B-C719-48DD-93C3-949CD60FAF17}" presName="negativeSpace" presStyleCnt="0"/>
      <dgm:spPr/>
    </dgm:pt>
    <dgm:pt modelId="{BF70272E-5D8D-4B2D-8D6D-34798B84FE7A}" type="pres">
      <dgm:prSet presAssocID="{343A215B-C719-48DD-93C3-949CD60FAF17}" presName="childText" presStyleLbl="conFgAcc1" presStyleIdx="2" presStyleCnt="3">
        <dgm:presLayoutVars>
          <dgm:bulletEnabled val="1"/>
        </dgm:presLayoutVars>
      </dgm:prSet>
      <dgm:spPr/>
    </dgm:pt>
  </dgm:ptLst>
  <dgm:cxnLst>
    <dgm:cxn modelId="{4C1A9C32-A8C7-47D5-98DC-D4A6D0A19AC6}" type="presOf" srcId="{3C36C758-C053-404A-8543-79BF4043C05B}" destId="{AE4F5D21-5FCF-4163-B157-465B14DAD152}" srcOrd="1" destOrd="0" presId="urn:microsoft.com/office/officeart/2005/8/layout/list1"/>
    <dgm:cxn modelId="{D02C5138-5E65-4A7B-9C05-83CFAE4A7E96}" type="presOf" srcId="{343A215B-C719-48DD-93C3-949CD60FAF17}" destId="{2AC2EC18-FABF-418D-AA98-F92175E092D6}" srcOrd="1" destOrd="0" presId="urn:microsoft.com/office/officeart/2005/8/layout/list1"/>
    <dgm:cxn modelId="{7846ED61-C67F-4210-9081-4BA38C0C5F85}" type="presOf" srcId="{343A215B-C719-48DD-93C3-949CD60FAF17}" destId="{2AC557F4-1AE4-4A7B-9A26-9FDB740FF551}" srcOrd="0" destOrd="0" presId="urn:microsoft.com/office/officeart/2005/8/layout/list1"/>
    <dgm:cxn modelId="{AFAC64AE-5E1D-4B8B-AEF0-D2881BCCF577}" srcId="{03748DC2-FD90-4565-89A7-CD8DF3F4E35F}" destId="{343A215B-C719-48DD-93C3-949CD60FAF17}" srcOrd="2" destOrd="0" parTransId="{3D8EDA23-F5C7-43EB-9BC9-517C59C839FF}" sibTransId="{36299C2C-BD9A-4425-88CD-6C8395D8EC0D}"/>
    <dgm:cxn modelId="{E8E026B4-3826-46FF-96D8-492DB7D27D10}" type="presOf" srcId="{3C36C758-C053-404A-8543-79BF4043C05B}" destId="{61731034-5F76-4A33-819B-15DA459A7A08}" srcOrd="0" destOrd="0" presId="urn:microsoft.com/office/officeart/2005/8/layout/list1"/>
    <dgm:cxn modelId="{EBE215C1-58AE-4FF5-B591-C6BDBD3D6691}" srcId="{03748DC2-FD90-4565-89A7-CD8DF3F4E35F}" destId="{3C36C758-C053-404A-8543-79BF4043C05B}" srcOrd="0" destOrd="0" parTransId="{766128C5-94AA-4E41-88C9-76D10F413723}" sibTransId="{1FBAB3B3-2ADE-4355-BFD6-290523492DF4}"/>
    <dgm:cxn modelId="{CBA6F1CE-1112-4507-B94D-987A214E86D9}" type="presOf" srcId="{55830C89-FB56-43CF-9E3A-11109FB4E75A}" destId="{61BFD922-691D-4FAD-BAC0-C3CE161ADB11}" srcOrd="0" destOrd="0" presId="urn:microsoft.com/office/officeart/2005/8/layout/list1"/>
    <dgm:cxn modelId="{0043BAD3-16F8-4FF3-A763-8E2724E38568}" type="presOf" srcId="{03748DC2-FD90-4565-89A7-CD8DF3F4E35F}" destId="{BD02720F-B57C-48BF-852B-E41F9FA41175}" srcOrd="0" destOrd="0" presId="urn:microsoft.com/office/officeart/2005/8/layout/list1"/>
    <dgm:cxn modelId="{6831DBE0-B001-4935-9B0F-21A3B5B4C9E0}" srcId="{03748DC2-FD90-4565-89A7-CD8DF3F4E35F}" destId="{55830C89-FB56-43CF-9E3A-11109FB4E75A}" srcOrd="1" destOrd="0" parTransId="{4CA5F1BA-D96A-471A-AC9C-6A9AE538A670}" sibTransId="{33EC3773-912C-4013-A9AE-10E9134680AB}"/>
    <dgm:cxn modelId="{78CEB9E8-D953-4806-9350-08F224D52A46}" type="presOf" srcId="{55830C89-FB56-43CF-9E3A-11109FB4E75A}" destId="{4E972C09-4C55-425B-B5B6-895259AE309C}" srcOrd="1" destOrd="0" presId="urn:microsoft.com/office/officeart/2005/8/layout/list1"/>
    <dgm:cxn modelId="{F2B7CDDC-14B0-4541-AA0F-89ABFA85B3AB}" type="presParOf" srcId="{BD02720F-B57C-48BF-852B-E41F9FA41175}" destId="{5E1C181E-C230-4F37-BCDE-8C49AFBAF317}" srcOrd="0" destOrd="0" presId="urn:microsoft.com/office/officeart/2005/8/layout/list1"/>
    <dgm:cxn modelId="{71758A8F-0ADB-4560-8C93-9285B018EE37}" type="presParOf" srcId="{5E1C181E-C230-4F37-BCDE-8C49AFBAF317}" destId="{61731034-5F76-4A33-819B-15DA459A7A08}" srcOrd="0" destOrd="0" presId="urn:microsoft.com/office/officeart/2005/8/layout/list1"/>
    <dgm:cxn modelId="{44D68032-3247-4EF5-B5FC-CD6E14C4F829}" type="presParOf" srcId="{5E1C181E-C230-4F37-BCDE-8C49AFBAF317}" destId="{AE4F5D21-5FCF-4163-B157-465B14DAD152}" srcOrd="1" destOrd="0" presId="urn:microsoft.com/office/officeart/2005/8/layout/list1"/>
    <dgm:cxn modelId="{FEA2D8EA-0742-432E-AD16-3625141FD02E}" type="presParOf" srcId="{BD02720F-B57C-48BF-852B-E41F9FA41175}" destId="{895B6A1E-79C1-4148-8CA4-57DD6AF429E7}" srcOrd="1" destOrd="0" presId="urn:microsoft.com/office/officeart/2005/8/layout/list1"/>
    <dgm:cxn modelId="{0A826973-1C10-4FCD-92D3-44467E05311F}" type="presParOf" srcId="{BD02720F-B57C-48BF-852B-E41F9FA41175}" destId="{92D61ACE-3559-45D3-9844-BD472D4DB2A6}" srcOrd="2" destOrd="0" presId="urn:microsoft.com/office/officeart/2005/8/layout/list1"/>
    <dgm:cxn modelId="{3FC119B7-5760-4D98-A75F-A86F47A17574}" type="presParOf" srcId="{BD02720F-B57C-48BF-852B-E41F9FA41175}" destId="{91F01E8E-59E4-4CD5-9CE8-34666F371C9A}" srcOrd="3" destOrd="0" presId="urn:microsoft.com/office/officeart/2005/8/layout/list1"/>
    <dgm:cxn modelId="{1D5DE484-2ED3-41CB-950B-F90673DA430C}" type="presParOf" srcId="{BD02720F-B57C-48BF-852B-E41F9FA41175}" destId="{A59AB1A7-7235-413C-A440-B08C02EE21E6}" srcOrd="4" destOrd="0" presId="urn:microsoft.com/office/officeart/2005/8/layout/list1"/>
    <dgm:cxn modelId="{6A75C79B-B9DD-49B7-A862-5832F17DD098}" type="presParOf" srcId="{A59AB1A7-7235-413C-A440-B08C02EE21E6}" destId="{61BFD922-691D-4FAD-BAC0-C3CE161ADB11}" srcOrd="0" destOrd="0" presId="urn:microsoft.com/office/officeart/2005/8/layout/list1"/>
    <dgm:cxn modelId="{844CD3AF-1B55-401B-874D-B7068ED9F27E}" type="presParOf" srcId="{A59AB1A7-7235-413C-A440-B08C02EE21E6}" destId="{4E972C09-4C55-425B-B5B6-895259AE309C}" srcOrd="1" destOrd="0" presId="urn:microsoft.com/office/officeart/2005/8/layout/list1"/>
    <dgm:cxn modelId="{0933CE7A-F584-4A0E-B04E-734DF396C38F}" type="presParOf" srcId="{BD02720F-B57C-48BF-852B-E41F9FA41175}" destId="{D4AC6BAF-512F-479A-8668-98AE03FF3046}" srcOrd="5" destOrd="0" presId="urn:microsoft.com/office/officeart/2005/8/layout/list1"/>
    <dgm:cxn modelId="{684852EE-F752-4B39-8A46-52CC273CBB87}" type="presParOf" srcId="{BD02720F-B57C-48BF-852B-E41F9FA41175}" destId="{AD254014-9C75-4AA2-B768-0AF88F33F143}" srcOrd="6" destOrd="0" presId="urn:microsoft.com/office/officeart/2005/8/layout/list1"/>
    <dgm:cxn modelId="{939F8FE8-F8A1-40A6-B542-059CA7C96CF9}" type="presParOf" srcId="{BD02720F-B57C-48BF-852B-E41F9FA41175}" destId="{FF626FE9-9B4F-4ECF-B789-BF6652695F99}" srcOrd="7" destOrd="0" presId="urn:microsoft.com/office/officeart/2005/8/layout/list1"/>
    <dgm:cxn modelId="{7EA407A3-C034-4273-B7CF-565D894610A8}" type="presParOf" srcId="{BD02720F-B57C-48BF-852B-E41F9FA41175}" destId="{D7599837-5186-4CAA-AAE8-7FD6EB7BD82E}" srcOrd="8" destOrd="0" presId="urn:microsoft.com/office/officeart/2005/8/layout/list1"/>
    <dgm:cxn modelId="{846942F2-2CDD-484C-9B51-D6BEE90F8831}" type="presParOf" srcId="{D7599837-5186-4CAA-AAE8-7FD6EB7BD82E}" destId="{2AC557F4-1AE4-4A7B-9A26-9FDB740FF551}" srcOrd="0" destOrd="0" presId="urn:microsoft.com/office/officeart/2005/8/layout/list1"/>
    <dgm:cxn modelId="{2B50314B-BDD4-4E47-823F-840B34DD5DE8}" type="presParOf" srcId="{D7599837-5186-4CAA-AAE8-7FD6EB7BD82E}" destId="{2AC2EC18-FABF-418D-AA98-F92175E092D6}" srcOrd="1" destOrd="0" presId="urn:microsoft.com/office/officeart/2005/8/layout/list1"/>
    <dgm:cxn modelId="{04A5B6FF-C90E-4DDD-95F4-FC39B4DDEC40}" type="presParOf" srcId="{BD02720F-B57C-48BF-852B-E41F9FA41175}" destId="{1E36DA0A-5CB6-44C6-9937-0F678D302094}" srcOrd="9" destOrd="0" presId="urn:microsoft.com/office/officeart/2005/8/layout/list1"/>
    <dgm:cxn modelId="{EE768BFF-F422-495F-BF37-8B0533E9A751}" type="presParOf" srcId="{BD02720F-B57C-48BF-852B-E41F9FA41175}" destId="{BF70272E-5D8D-4B2D-8D6D-34798B84FE7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E98E37-0FE7-4310-8ECF-86BA89B30B33}" type="doc">
      <dgm:prSet loTypeId="urn:microsoft.com/office/officeart/2005/8/layout/chart3" loCatId="relationship" qsTypeId="urn:microsoft.com/office/officeart/2005/8/quickstyle/simple1" qsCatId="simple" csTypeId="urn:microsoft.com/office/officeart/2005/8/colors/accent1_2" csCatId="accent1" phldr="1"/>
      <dgm:spPr/>
    </dgm:pt>
    <dgm:pt modelId="{1502980E-BD73-40DF-A5F5-3CE749B43DBF}">
      <dgm:prSet phldrT="[Text]" custT="1"/>
      <dgm:spPr/>
      <dgm:t>
        <a:bodyPr/>
        <a:lstStyle/>
        <a:p>
          <a:r>
            <a:rPr lang="en-CA" sz="2400" dirty="0"/>
            <a:t>Understand the right </a:t>
          </a:r>
        </a:p>
      </dgm:t>
    </dgm:pt>
    <dgm:pt modelId="{B6FAF393-A492-4538-9F82-D5FACF311D61}" type="parTrans" cxnId="{0660A0A1-5B14-4897-BAD5-FB57EDD23F18}">
      <dgm:prSet/>
      <dgm:spPr/>
      <dgm:t>
        <a:bodyPr/>
        <a:lstStyle/>
        <a:p>
          <a:endParaRPr lang="en-CA"/>
        </a:p>
      </dgm:t>
    </dgm:pt>
    <dgm:pt modelId="{95947A58-CC18-43D9-B2E3-B35073B3A36E}" type="sibTrans" cxnId="{0660A0A1-5B14-4897-BAD5-FB57EDD23F18}">
      <dgm:prSet/>
      <dgm:spPr/>
      <dgm:t>
        <a:bodyPr/>
        <a:lstStyle/>
        <a:p>
          <a:endParaRPr lang="en-CA"/>
        </a:p>
      </dgm:t>
    </dgm:pt>
    <dgm:pt modelId="{84214253-DCB5-4F16-9AAA-ADB0762A0513}">
      <dgm:prSet phldrT="[Text]" custT="1"/>
      <dgm:spPr/>
      <dgm:t>
        <a:bodyPr/>
        <a:lstStyle/>
        <a:p>
          <a:r>
            <a:rPr lang="en-CA" sz="2400" dirty="0"/>
            <a:t>How the right applies in older age</a:t>
          </a:r>
        </a:p>
      </dgm:t>
    </dgm:pt>
    <dgm:pt modelId="{8FE1F7A5-2160-4543-959A-EC49237CF8A0}" type="parTrans" cxnId="{85E7FFAA-B30E-4D42-A3A9-BF0EAD1C518E}">
      <dgm:prSet/>
      <dgm:spPr/>
      <dgm:t>
        <a:bodyPr/>
        <a:lstStyle/>
        <a:p>
          <a:endParaRPr lang="en-CA"/>
        </a:p>
      </dgm:t>
    </dgm:pt>
    <dgm:pt modelId="{CA3EE4D9-3CC1-4FA9-B36D-6A4DD0353852}" type="sibTrans" cxnId="{85E7FFAA-B30E-4D42-A3A9-BF0EAD1C518E}">
      <dgm:prSet/>
      <dgm:spPr/>
      <dgm:t>
        <a:bodyPr/>
        <a:lstStyle/>
        <a:p>
          <a:endParaRPr lang="en-CA"/>
        </a:p>
      </dgm:t>
    </dgm:pt>
    <dgm:pt modelId="{0DAF58A5-F8D9-4F7B-ADEB-4A909B2DBBC4}">
      <dgm:prSet phldrT="[Text]" custT="1"/>
      <dgm:spPr/>
      <dgm:t>
        <a:bodyPr/>
        <a:lstStyle/>
        <a:p>
          <a:r>
            <a:rPr lang="en-CA" sz="2400" dirty="0"/>
            <a:t>Ask older people</a:t>
          </a:r>
        </a:p>
      </dgm:t>
    </dgm:pt>
    <dgm:pt modelId="{05C8F1BA-997E-457E-BE18-0A94E0F5BF5E}" type="parTrans" cxnId="{2E5DAB86-B759-4E95-A12B-D7AB79A30058}">
      <dgm:prSet/>
      <dgm:spPr/>
      <dgm:t>
        <a:bodyPr/>
        <a:lstStyle/>
        <a:p>
          <a:endParaRPr lang="en-CA"/>
        </a:p>
      </dgm:t>
    </dgm:pt>
    <dgm:pt modelId="{932E91AE-D4FE-40D5-BCFA-ECD3419E906B}" type="sibTrans" cxnId="{2E5DAB86-B759-4E95-A12B-D7AB79A30058}">
      <dgm:prSet/>
      <dgm:spPr/>
      <dgm:t>
        <a:bodyPr/>
        <a:lstStyle/>
        <a:p>
          <a:endParaRPr lang="en-CA"/>
        </a:p>
      </dgm:t>
    </dgm:pt>
    <dgm:pt modelId="{AA42628E-ED3F-4B8A-8EF7-020AA2AEB561}" type="pres">
      <dgm:prSet presAssocID="{24E98E37-0FE7-4310-8ECF-86BA89B30B33}" presName="compositeShape" presStyleCnt="0">
        <dgm:presLayoutVars>
          <dgm:chMax val="7"/>
          <dgm:dir/>
          <dgm:resizeHandles val="exact"/>
        </dgm:presLayoutVars>
      </dgm:prSet>
      <dgm:spPr/>
    </dgm:pt>
    <dgm:pt modelId="{885F183C-1920-4925-80AB-9A914ACEA26C}" type="pres">
      <dgm:prSet presAssocID="{24E98E37-0FE7-4310-8ECF-86BA89B30B33}" presName="wedge1" presStyleLbl="node1" presStyleIdx="0" presStyleCnt="3" custScaleY="101415" custLinFactNeighborX="-5135" custLinFactNeighborY="3556"/>
      <dgm:spPr/>
    </dgm:pt>
    <dgm:pt modelId="{10D8573E-54F2-443C-80E5-836CC944AE0D}" type="pres">
      <dgm:prSet presAssocID="{24E98E37-0FE7-4310-8ECF-86BA89B30B33}" presName="wedge1Tx" presStyleLbl="node1" presStyleIdx="0" presStyleCnt="3">
        <dgm:presLayoutVars>
          <dgm:chMax val="0"/>
          <dgm:chPref val="0"/>
          <dgm:bulletEnabled val="1"/>
        </dgm:presLayoutVars>
      </dgm:prSet>
      <dgm:spPr/>
    </dgm:pt>
    <dgm:pt modelId="{E74B2A9A-F05A-4F02-A553-A07FFF16D707}" type="pres">
      <dgm:prSet presAssocID="{24E98E37-0FE7-4310-8ECF-86BA89B30B33}" presName="wedge2" presStyleLbl="node1" presStyleIdx="1" presStyleCnt="3"/>
      <dgm:spPr/>
    </dgm:pt>
    <dgm:pt modelId="{7ABBD8F6-D424-4CFD-A3FD-0D6B1AE2F8DB}" type="pres">
      <dgm:prSet presAssocID="{24E98E37-0FE7-4310-8ECF-86BA89B30B33}" presName="wedge2Tx" presStyleLbl="node1" presStyleIdx="1" presStyleCnt="3">
        <dgm:presLayoutVars>
          <dgm:chMax val="0"/>
          <dgm:chPref val="0"/>
          <dgm:bulletEnabled val="1"/>
        </dgm:presLayoutVars>
      </dgm:prSet>
      <dgm:spPr/>
    </dgm:pt>
    <dgm:pt modelId="{B77F3932-0366-46FE-8CB6-EACF13F45E23}" type="pres">
      <dgm:prSet presAssocID="{24E98E37-0FE7-4310-8ECF-86BA89B30B33}" presName="wedge3" presStyleLbl="node1" presStyleIdx="2" presStyleCnt="3"/>
      <dgm:spPr/>
    </dgm:pt>
    <dgm:pt modelId="{FB310D01-567B-4698-B08E-3DDF8750E96B}" type="pres">
      <dgm:prSet presAssocID="{24E98E37-0FE7-4310-8ECF-86BA89B30B33}" presName="wedge3Tx" presStyleLbl="node1" presStyleIdx="2" presStyleCnt="3">
        <dgm:presLayoutVars>
          <dgm:chMax val="0"/>
          <dgm:chPref val="0"/>
          <dgm:bulletEnabled val="1"/>
        </dgm:presLayoutVars>
      </dgm:prSet>
      <dgm:spPr/>
    </dgm:pt>
  </dgm:ptLst>
  <dgm:cxnLst>
    <dgm:cxn modelId="{255C5435-AE8F-41D4-84DF-82AE63D25217}" type="presOf" srcId="{0DAF58A5-F8D9-4F7B-ADEB-4A909B2DBBC4}" destId="{B77F3932-0366-46FE-8CB6-EACF13F45E23}" srcOrd="0" destOrd="0" presId="urn:microsoft.com/office/officeart/2005/8/layout/chart3"/>
    <dgm:cxn modelId="{B0C5CB35-7089-4816-8A96-3910AF3D5E09}" type="presOf" srcId="{0DAF58A5-F8D9-4F7B-ADEB-4A909B2DBBC4}" destId="{FB310D01-567B-4698-B08E-3DDF8750E96B}" srcOrd="1" destOrd="0" presId="urn:microsoft.com/office/officeart/2005/8/layout/chart3"/>
    <dgm:cxn modelId="{95D60A61-BD11-4995-9718-0F8791C443DE}" type="presOf" srcId="{1502980E-BD73-40DF-A5F5-3CE749B43DBF}" destId="{885F183C-1920-4925-80AB-9A914ACEA26C}" srcOrd="0" destOrd="0" presId="urn:microsoft.com/office/officeart/2005/8/layout/chart3"/>
    <dgm:cxn modelId="{C8282163-730F-4DB3-BEC5-7D427E6EDD34}" type="presOf" srcId="{1502980E-BD73-40DF-A5F5-3CE749B43DBF}" destId="{10D8573E-54F2-443C-80E5-836CC944AE0D}" srcOrd="1" destOrd="0" presId="urn:microsoft.com/office/officeart/2005/8/layout/chart3"/>
    <dgm:cxn modelId="{FC1C597C-D8DD-40ED-B337-EA43FBB1308C}" type="presOf" srcId="{84214253-DCB5-4F16-9AAA-ADB0762A0513}" destId="{7ABBD8F6-D424-4CFD-A3FD-0D6B1AE2F8DB}" srcOrd="1" destOrd="0" presId="urn:microsoft.com/office/officeart/2005/8/layout/chart3"/>
    <dgm:cxn modelId="{E2514C7F-0864-40D6-BB71-D8898F5FE9D8}" type="presOf" srcId="{24E98E37-0FE7-4310-8ECF-86BA89B30B33}" destId="{AA42628E-ED3F-4B8A-8EF7-020AA2AEB561}" srcOrd="0" destOrd="0" presId="urn:microsoft.com/office/officeart/2005/8/layout/chart3"/>
    <dgm:cxn modelId="{856C5884-818B-4291-A0D8-8355FE556166}" type="presOf" srcId="{84214253-DCB5-4F16-9AAA-ADB0762A0513}" destId="{E74B2A9A-F05A-4F02-A553-A07FFF16D707}" srcOrd="0" destOrd="0" presId="urn:microsoft.com/office/officeart/2005/8/layout/chart3"/>
    <dgm:cxn modelId="{2E5DAB86-B759-4E95-A12B-D7AB79A30058}" srcId="{24E98E37-0FE7-4310-8ECF-86BA89B30B33}" destId="{0DAF58A5-F8D9-4F7B-ADEB-4A909B2DBBC4}" srcOrd="2" destOrd="0" parTransId="{05C8F1BA-997E-457E-BE18-0A94E0F5BF5E}" sibTransId="{932E91AE-D4FE-40D5-BCFA-ECD3419E906B}"/>
    <dgm:cxn modelId="{0660A0A1-5B14-4897-BAD5-FB57EDD23F18}" srcId="{24E98E37-0FE7-4310-8ECF-86BA89B30B33}" destId="{1502980E-BD73-40DF-A5F5-3CE749B43DBF}" srcOrd="0" destOrd="0" parTransId="{B6FAF393-A492-4538-9F82-D5FACF311D61}" sibTransId="{95947A58-CC18-43D9-B2E3-B35073B3A36E}"/>
    <dgm:cxn modelId="{85E7FFAA-B30E-4D42-A3A9-BF0EAD1C518E}" srcId="{24E98E37-0FE7-4310-8ECF-86BA89B30B33}" destId="{84214253-DCB5-4F16-9AAA-ADB0762A0513}" srcOrd="1" destOrd="0" parTransId="{8FE1F7A5-2160-4543-959A-EC49237CF8A0}" sibTransId="{CA3EE4D9-3CC1-4FA9-B36D-6A4DD0353852}"/>
    <dgm:cxn modelId="{2C07CD6A-47D7-4D4D-AC8F-500AF8CF2BCF}" type="presParOf" srcId="{AA42628E-ED3F-4B8A-8EF7-020AA2AEB561}" destId="{885F183C-1920-4925-80AB-9A914ACEA26C}" srcOrd="0" destOrd="0" presId="urn:microsoft.com/office/officeart/2005/8/layout/chart3"/>
    <dgm:cxn modelId="{3FFF6801-515D-4834-97E1-750B215B5F8D}" type="presParOf" srcId="{AA42628E-ED3F-4B8A-8EF7-020AA2AEB561}" destId="{10D8573E-54F2-443C-80E5-836CC944AE0D}" srcOrd="1" destOrd="0" presId="urn:microsoft.com/office/officeart/2005/8/layout/chart3"/>
    <dgm:cxn modelId="{174A7E32-F92E-4BBE-A095-351E20AF8987}" type="presParOf" srcId="{AA42628E-ED3F-4B8A-8EF7-020AA2AEB561}" destId="{E74B2A9A-F05A-4F02-A553-A07FFF16D707}" srcOrd="2" destOrd="0" presId="urn:microsoft.com/office/officeart/2005/8/layout/chart3"/>
    <dgm:cxn modelId="{231AA385-63F9-41EE-A58A-6672FC926C38}" type="presParOf" srcId="{AA42628E-ED3F-4B8A-8EF7-020AA2AEB561}" destId="{7ABBD8F6-D424-4CFD-A3FD-0D6B1AE2F8DB}" srcOrd="3" destOrd="0" presId="urn:microsoft.com/office/officeart/2005/8/layout/chart3"/>
    <dgm:cxn modelId="{688C3116-695A-4B96-8C22-65094FAAFBA1}" type="presParOf" srcId="{AA42628E-ED3F-4B8A-8EF7-020AA2AEB561}" destId="{B77F3932-0366-46FE-8CB6-EACF13F45E23}" srcOrd="4" destOrd="0" presId="urn:microsoft.com/office/officeart/2005/8/layout/chart3"/>
    <dgm:cxn modelId="{C38D5161-34A1-4AFC-8798-0556C543BA7D}" type="presParOf" srcId="{AA42628E-ED3F-4B8A-8EF7-020AA2AEB561}" destId="{FB310D01-567B-4698-B08E-3DDF8750E96B}"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B8CED-3D1C-479E-ACD3-7F58BC6787B1}">
      <dsp:nvSpPr>
        <dsp:cNvPr id="0" name=""/>
        <dsp:cNvSpPr/>
      </dsp:nvSpPr>
      <dsp:spPr>
        <a:xfrm>
          <a:off x="0" y="0"/>
          <a:ext cx="9167900" cy="14610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Emphasis on the negative impact of demographic changes, the “burden” of an ageing society (“grey wave”, “silver tsunami”)</a:t>
          </a:r>
          <a:endParaRPr lang="en-CA" sz="2500" kern="1200" dirty="0"/>
        </a:p>
      </dsp:txBody>
      <dsp:txXfrm>
        <a:off x="42793" y="42793"/>
        <a:ext cx="7591300" cy="1375475"/>
      </dsp:txXfrm>
    </dsp:sp>
    <dsp:sp modelId="{5BA3D57D-4EB6-4120-930E-9B95056B5A6F}">
      <dsp:nvSpPr>
        <dsp:cNvPr id="0" name=""/>
        <dsp:cNvSpPr/>
      </dsp:nvSpPr>
      <dsp:spPr>
        <a:xfrm>
          <a:off x="808932" y="1704571"/>
          <a:ext cx="9167900" cy="14610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Prevailing narrative = if older people contribute to society, they “deserve” to be included (“Active Ageing”)</a:t>
          </a:r>
          <a:endParaRPr lang="en-CA" sz="2500" kern="1200" dirty="0"/>
        </a:p>
      </dsp:txBody>
      <dsp:txXfrm>
        <a:off x="851725" y="1747364"/>
        <a:ext cx="7323691" cy="1375475"/>
      </dsp:txXfrm>
    </dsp:sp>
    <dsp:sp modelId="{2F981E7B-5687-410A-95C7-A64346C856C7}">
      <dsp:nvSpPr>
        <dsp:cNvPr id="0" name=""/>
        <dsp:cNvSpPr/>
      </dsp:nvSpPr>
      <dsp:spPr>
        <a:xfrm>
          <a:off x="1617864" y="3409143"/>
          <a:ext cx="9167900" cy="14610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This denies older persons the rights that are </a:t>
          </a:r>
          <a:r>
            <a:rPr lang="en-US" sz="2500" i="1" kern="1200" dirty="0"/>
            <a:t>inherent</a:t>
          </a:r>
          <a:r>
            <a:rPr lang="en-US" sz="2500" kern="1200" dirty="0"/>
            <a:t> to all human beings</a:t>
          </a:r>
          <a:endParaRPr lang="en-CA" sz="2500" kern="1200" dirty="0"/>
        </a:p>
      </dsp:txBody>
      <dsp:txXfrm>
        <a:off x="1660657" y="3451936"/>
        <a:ext cx="7323691" cy="1375475"/>
      </dsp:txXfrm>
    </dsp:sp>
    <dsp:sp modelId="{A18464F1-21E1-45B7-ADF8-C13CC5415340}">
      <dsp:nvSpPr>
        <dsp:cNvPr id="0" name=""/>
        <dsp:cNvSpPr/>
      </dsp:nvSpPr>
      <dsp:spPr>
        <a:xfrm>
          <a:off x="8218210" y="1107971"/>
          <a:ext cx="949689" cy="949689"/>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CA" sz="3600" kern="1200"/>
        </a:p>
      </dsp:txBody>
      <dsp:txXfrm>
        <a:off x="8431890" y="1107971"/>
        <a:ext cx="522329" cy="714641"/>
      </dsp:txXfrm>
    </dsp:sp>
    <dsp:sp modelId="{4AD56C01-DC86-4D42-B315-EBDA03F6E1B5}">
      <dsp:nvSpPr>
        <dsp:cNvPr id="0" name=""/>
        <dsp:cNvSpPr/>
      </dsp:nvSpPr>
      <dsp:spPr>
        <a:xfrm>
          <a:off x="9027142" y="2802802"/>
          <a:ext cx="949689" cy="949689"/>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CA" sz="3600" kern="1200"/>
        </a:p>
      </dsp:txBody>
      <dsp:txXfrm>
        <a:off x="9240822" y="2802802"/>
        <a:ext cx="522329" cy="7146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E3D3A-56E9-49A8-8ABE-91A330DB553F}">
      <dsp:nvSpPr>
        <dsp:cNvPr id="0" name=""/>
        <dsp:cNvSpPr/>
      </dsp:nvSpPr>
      <dsp:spPr>
        <a:xfrm>
          <a:off x="1533" y="2839489"/>
          <a:ext cx="2033053" cy="20330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CA" sz="1900" kern="1200" dirty="0"/>
            <a:t>Human rights </a:t>
          </a:r>
          <a:r>
            <a:rPr lang="en-CA" sz="1900" b="1" kern="1200" dirty="0"/>
            <a:t>principles</a:t>
          </a:r>
        </a:p>
      </dsp:txBody>
      <dsp:txXfrm>
        <a:off x="299267" y="3137223"/>
        <a:ext cx="1437585" cy="1437585"/>
      </dsp:txXfrm>
    </dsp:sp>
    <dsp:sp modelId="{CFEA1A69-2621-4771-8892-3A6AA24456F4}">
      <dsp:nvSpPr>
        <dsp:cNvPr id="0" name=""/>
        <dsp:cNvSpPr/>
      </dsp:nvSpPr>
      <dsp:spPr>
        <a:xfrm>
          <a:off x="2199671" y="3266430"/>
          <a:ext cx="1179171" cy="1179171"/>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CA" sz="1500" kern="1200"/>
        </a:p>
      </dsp:txBody>
      <dsp:txXfrm>
        <a:off x="2355970" y="3717345"/>
        <a:ext cx="866573" cy="277341"/>
      </dsp:txXfrm>
    </dsp:sp>
    <dsp:sp modelId="{8A182724-F1E7-40B9-832E-BD737E119CEA}">
      <dsp:nvSpPr>
        <dsp:cNvPr id="0" name=""/>
        <dsp:cNvSpPr/>
      </dsp:nvSpPr>
      <dsp:spPr>
        <a:xfrm>
          <a:off x="3543927" y="2839489"/>
          <a:ext cx="2033053" cy="20330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CA" sz="1900" kern="1200" dirty="0"/>
            <a:t>Human rights </a:t>
          </a:r>
          <a:r>
            <a:rPr lang="en-CA" sz="1900" b="1" kern="1200" dirty="0"/>
            <a:t>standards</a:t>
          </a:r>
        </a:p>
      </dsp:txBody>
      <dsp:txXfrm>
        <a:off x="3841661" y="3137223"/>
        <a:ext cx="1437585" cy="1437585"/>
      </dsp:txXfrm>
    </dsp:sp>
    <dsp:sp modelId="{2E44070A-BEFB-4AF1-8E77-1409AEEDBF2F}">
      <dsp:nvSpPr>
        <dsp:cNvPr id="0" name=""/>
        <dsp:cNvSpPr/>
      </dsp:nvSpPr>
      <dsp:spPr>
        <a:xfrm>
          <a:off x="5742064" y="3266430"/>
          <a:ext cx="1179171" cy="1179171"/>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CA" sz="1500" kern="1200"/>
        </a:p>
      </dsp:txBody>
      <dsp:txXfrm>
        <a:off x="5898363" y="3509339"/>
        <a:ext cx="866573" cy="693353"/>
      </dsp:txXfrm>
    </dsp:sp>
    <dsp:sp modelId="{9DA8C71A-0EFA-4AA9-9CDF-41EBAAF98515}">
      <dsp:nvSpPr>
        <dsp:cNvPr id="0" name=""/>
        <dsp:cNvSpPr/>
      </dsp:nvSpPr>
      <dsp:spPr>
        <a:xfrm>
          <a:off x="7086320" y="2839489"/>
          <a:ext cx="2033053" cy="203305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CA" sz="1900" b="1" kern="1200" dirty="0"/>
            <a:t>HRBA</a:t>
          </a:r>
        </a:p>
      </dsp:txBody>
      <dsp:txXfrm>
        <a:off x="7384054" y="3137223"/>
        <a:ext cx="1437585" cy="14375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64499-DC4E-49E3-AC8E-F6260AE78247}">
      <dsp:nvSpPr>
        <dsp:cNvPr id="0" name=""/>
        <dsp:cNvSpPr/>
      </dsp:nvSpPr>
      <dsp:spPr>
        <a:xfrm>
          <a:off x="0" y="0"/>
          <a:ext cx="5347856"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b="1" kern="1200" dirty="0"/>
            <a:t>Participation</a:t>
          </a:r>
        </a:p>
      </dsp:txBody>
      <dsp:txXfrm>
        <a:off x="37467" y="37467"/>
        <a:ext cx="5272922" cy="692586"/>
      </dsp:txXfrm>
    </dsp:sp>
    <dsp:sp modelId="{9FF64327-FAC4-4B63-A145-690E07269F19}">
      <dsp:nvSpPr>
        <dsp:cNvPr id="0" name=""/>
        <dsp:cNvSpPr/>
      </dsp:nvSpPr>
      <dsp:spPr>
        <a:xfrm>
          <a:off x="0" y="850977"/>
          <a:ext cx="5347856"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b="1" kern="1200" dirty="0"/>
            <a:t>Accountability</a:t>
          </a:r>
        </a:p>
      </dsp:txBody>
      <dsp:txXfrm>
        <a:off x="37467" y="888444"/>
        <a:ext cx="5272922" cy="692586"/>
      </dsp:txXfrm>
    </dsp:sp>
    <dsp:sp modelId="{0E58358A-3B3C-49CD-992A-0A84BFC6BADE}">
      <dsp:nvSpPr>
        <dsp:cNvPr id="0" name=""/>
        <dsp:cNvSpPr/>
      </dsp:nvSpPr>
      <dsp:spPr>
        <a:xfrm>
          <a:off x="0" y="1731439"/>
          <a:ext cx="5347856"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b="1" kern="1200" dirty="0"/>
            <a:t>Non-discrimination</a:t>
          </a:r>
        </a:p>
      </dsp:txBody>
      <dsp:txXfrm>
        <a:off x="37467" y="1768906"/>
        <a:ext cx="5272922" cy="692586"/>
      </dsp:txXfrm>
    </dsp:sp>
    <dsp:sp modelId="{0CB770A7-7450-49AF-B7BF-37DA388C840D}">
      <dsp:nvSpPr>
        <dsp:cNvPr id="0" name=""/>
        <dsp:cNvSpPr/>
      </dsp:nvSpPr>
      <dsp:spPr>
        <a:xfrm>
          <a:off x="0" y="2591119"/>
          <a:ext cx="5347856"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b="1" kern="1200" dirty="0"/>
            <a:t>Empowerment</a:t>
          </a:r>
        </a:p>
      </dsp:txBody>
      <dsp:txXfrm>
        <a:off x="37467" y="2628586"/>
        <a:ext cx="5272922" cy="692586"/>
      </dsp:txXfrm>
    </dsp:sp>
    <dsp:sp modelId="{29D49FAF-893C-4065-ACF7-B74AFFE75509}">
      <dsp:nvSpPr>
        <dsp:cNvPr id="0" name=""/>
        <dsp:cNvSpPr/>
      </dsp:nvSpPr>
      <dsp:spPr>
        <a:xfrm>
          <a:off x="0" y="3450799"/>
          <a:ext cx="5347856"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b="1" kern="1200" dirty="0"/>
            <a:t>Legality</a:t>
          </a:r>
        </a:p>
      </dsp:txBody>
      <dsp:txXfrm>
        <a:off x="37467" y="3488266"/>
        <a:ext cx="5272922" cy="692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61ACE-3559-45D3-9844-BD472D4DB2A6}">
      <dsp:nvSpPr>
        <dsp:cNvPr id="0" name=""/>
        <dsp:cNvSpPr/>
      </dsp:nvSpPr>
      <dsp:spPr>
        <a:xfrm>
          <a:off x="0" y="506528"/>
          <a:ext cx="10515600" cy="831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E4F5D21-5FCF-4163-B157-465B14DAD152}">
      <dsp:nvSpPr>
        <dsp:cNvPr id="0" name=""/>
        <dsp:cNvSpPr/>
      </dsp:nvSpPr>
      <dsp:spPr>
        <a:xfrm>
          <a:off x="525780" y="19448"/>
          <a:ext cx="7360920" cy="9741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r>
            <a:rPr lang="en-CA" sz="3300" kern="1200"/>
            <a:t>As thought leaders</a:t>
          </a:r>
          <a:endParaRPr lang="en-US" sz="3300" kern="1200"/>
        </a:p>
      </dsp:txBody>
      <dsp:txXfrm>
        <a:off x="573335" y="67003"/>
        <a:ext cx="7265810" cy="879050"/>
      </dsp:txXfrm>
    </dsp:sp>
    <dsp:sp modelId="{AD254014-9C75-4AA2-B768-0AF88F33F143}">
      <dsp:nvSpPr>
        <dsp:cNvPr id="0" name=""/>
        <dsp:cNvSpPr/>
      </dsp:nvSpPr>
      <dsp:spPr>
        <a:xfrm>
          <a:off x="0" y="2003409"/>
          <a:ext cx="10515600" cy="831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E972C09-4C55-425B-B5B6-895259AE309C}">
      <dsp:nvSpPr>
        <dsp:cNvPr id="0" name=""/>
        <dsp:cNvSpPr/>
      </dsp:nvSpPr>
      <dsp:spPr>
        <a:xfrm>
          <a:off x="525780" y="1516329"/>
          <a:ext cx="7360920" cy="9741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r>
            <a:rPr lang="en-CA" sz="3300" kern="1200"/>
            <a:t>As supporters </a:t>
          </a:r>
          <a:endParaRPr lang="en-US" sz="3300" kern="1200"/>
        </a:p>
      </dsp:txBody>
      <dsp:txXfrm>
        <a:off x="573335" y="1563884"/>
        <a:ext cx="7265810" cy="879050"/>
      </dsp:txXfrm>
    </dsp:sp>
    <dsp:sp modelId="{BF70272E-5D8D-4B2D-8D6D-34798B84FE7A}">
      <dsp:nvSpPr>
        <dsp:cNvPr id="0" name=""/>
        <dsp:cNvSpPr/>
      </dsp:nvSpPr>
      <dsp:spPr>
        <a:xfrm>
          <a:off x="0" y="3500289"/>
          <a:ext cx="10515600" cy="831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AC2EC18-FABF-418D-AA98-F92175E092D6}">
      <dsp:nvSpPr>
        <dsp:cNvPr id="0" name=""/>
        <dsp:cNvSpPr/>
      </dsp:nvSpPr>
      <dsp:spPr>
        <a:xfrm>
          <a:off x="525780" y="3013209"/>
          <a:ext cx="7360920" cy="9741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66850">
            <a:lnSpc>
              <a:spcPct val="90000"/>
            </a:lnSpc>
            <a:spcBef>
              <a:spcPct val="0"/>
            </a:spcBef>
            <a:spcAft>
              <a:spcPct val="35000"/>
            </a:spcAft>
            <a:buNone/>
          </a:pPr>
          <a:r>
            <a:rPr lang="en-CA" sz="3300" kern="1200"/>
            <a:t>As convenors</a:t>
          </a:r>
          <a:endParaRPr lang="en-US" sz="3300" kern="1200"/>
        </a:p>
      </dsp:txBody>
      <dsp:txXfrm>
        <a:off x="573335" y="3060764"/>
        <a:ext cx="7265810" cy="8790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F183C-1920-4925-80AB-9A914ACEA26C}">
      <dsp:nvSpPr>
        <dsp:cNvPr id="0" name=""/>
        <dsp:cNvSpPr/>
      </dsp:nvSpPr>
      <dsp:spPr>
        <a:xfrm>
          <a:off x="3488028" y="642810"/>
          <a:ext cx="5719987" cy="5800925"/>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CA" sz="2400" kern="1200" dirty="0"/>
            <a:t>Understand the right </a:t>
          </a:r>
        </a:p>
      </dsp:txBody>
      <dsp:txXfrm>
        <a:off x="6597931" y="1713219"/>
        <a:ext cx="1940710" cy="1933641"/>
      </dsp:txXfrm>
    </dsp:sp>
    <dsp:sp modelId="{E74B2A9A-F05A-4F02-A553-A07FFF16D707}">
      <dsp:nvSpPr>
        <dsp:cNvPr id="0" name=""/>
        <dsp:cNvSpPr/>
      </dsp:nvSpPr>
      <dsp:spPr>
        <a:xfrm>
          <a:off x="3486898" y="650114"/>
          <a:ext cx="5719987" cy="5719987"/>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CA" sz="2400" kern="1200" dirty="0"/>
            <a:t>How the right applies in older age</a:t>
          </a:r>
        </a:p>
      </dsp:txBody>
      <dsp:txXfrm>
        <a:off x="5053085" y="4259153"/>
        <a:ext cx="2587613" cy="1770472"/>
      </dsp:txXfrm>
    </dsp:sp>
    <dsp:sp modelId="{B77F3932-0366-46FE-8CB6-EACF13F45E23}">
      <dsp:nvSpPr>
        <dsp:cNvPr id="0" name=""/>
        <dsp:cNvSpPr/>
      </dsp:nvSpPr>
      <dsp:spPr>
        <a:xfrm>
          <a:off x="3486898" y="650114"/>
          <a:ext cx="5719987" cy="5719987"/>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CA" sz="2400" kern="1200" dirty="0"/>
            <a:t>Ask older people</a:t>
          </a:r>
        </a:p>
      </dsp:txBody>
      <dsp:txXfrm>
        <a:off x="4099754" y="1773683"/>
        <a:ext cx="1940710" cy="190666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1EF45-0121-4039-9722-923F6EAC6729}" type="datetimeFigureOut">
              <a:rPr lang="en-GB" smtClean="0"/>
              <a:t>25/06/2024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2CC56-C47F-4243-95A0-28EEA84CB855}" type="slidenum">
              <a:rPr lang="en-GB" smtClean="0"/>
              <a:t>‹#›</a:t>
            </a:fld>
            <a:endParaRPr lang="en-GB"/>
          </a:p>
        </p:txBody>
      </p:sp>
    </p:spTree>
    <p:extLst>
      <p:ext uri="{BB962C8B-B14F-4D97-AF65-F5344CB8AC3E}">
        <p14:creationId xmlns:p14="http://schemas.microsoft.com/office/powerpoint/2010/main" val="3460763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helpage.org/what-we-do/rights-of-older-people/un-convention-on-the-rights-of-older-peopl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A4A4A"/>
                </a:solidFill>
                <a:effectLst/>
                <a:latin typeface="Roboto" panose="02000000000000000000" pitchFamily="2" charset="0"/>
              </a:rPr>
              <a:t>If you this module immediately follows a training session on Module 2 (including an introduction), then hide this slide. </a:t>
            </a:r>
          </a:p>
          <a:p>
            <a:endParaRPr lang="en-CA" dirty="0"/>
          </a:p>
        </p:txBody>
      </p:sp>
      <p:sp>
        <p:nvSpPr>
          <p:cNvPr id="4" name="Slide Number Placeholder 3"/>
          <p:cNvSpPr>
            <a:spLocks noGrp="1"/>
          </p:cNvSpPr>
          <p:nvPr>
            <p:ph type="sldNum" sz="quarter" idx="5"/>
          </p:nvPr>
        </p:nvSpPr>
        <p:spPr/>
        <p:txBody>
          <a:bodyPr/>
          <a:lstStyle/>
          <a:p>
            <a:fld id="{7282CC56-C47F-4243-95A0-28EEA84CB855}" type="slidenum">
              <a:rPr lang="en-GB" smtClean="0"/>
              <a:t>2</a:t>
            </a:fld>
            <a:endParaRPr lang="en-GB"/>
          </a:p>
        </p:txBody>
      </p:sp>
    </p:spTree>
    <p:extLst>
      <p:ext uri="{BB962C8B-B14F-4D97-AF65-F5344CB8AC3E}">
        <p14:creationId xmlns:p14="http://schemas.microsoft.com/office/powerpoint/2010/main" val="1488990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282CC56-C47F-4243-95A0-28EEA84CB855}" type="slidenum">
              <a:rPr lang="en-GB" smtClean="0"/>
              <a:t>13</a:t>
            </a:fld>
            <a:endParaRPr lang="en-GB"/>
          </a:p>
        </p:txBody>
      </p:sp>
    </p:spTree>
    <p:extLst>
      <p:ext uri="{BB962C8B-B14F-4D97-AF65-F5344CB8AC3E}">
        <p14:creationId xmlns:p14="http://schemas.microsoft.com/office/powerpoint/2010/main" val="2851524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Other potential rights holders include family members, formal and informal caregivers. </a:t>
            </a:r>
          </a:p>
          <a:p>
            <a:endParaRPr lang="en-CA" dirty="0"/>
          </a:p>
          <a:p>
            <a:r>
              <a:rPr lang="en-CA" dirty="0"/>
              <a:t>Empowerment is another key aspect of Voice. </a:t>
            </a:r>
          </a:p>
        </p:txBody>
      </p:sp>
      <p:sp>
        <p:nvSpPr>
          <p:cNvPr id="4" name="Slide Number Placeholder 3"/>
          <p:cNvSpPr>
            <a:spLocks noGrp="1"/>
          </p:cNvSpPr>
          <p:nvPr>
            <p:ph type="sldNum" sz="quarter" idx="5"/>
          </p:nvPr>
        </p:nvSpPr>
        <p:spPr/>
        <p:txBody>
          <a:bodyPr/>
          <a:lstStyle/>
          <a:p>
            <a:fld id="{7282CC56-C47F-4243-95A0-28EEA84CB855}" type="slidenum">
              <a:rPr lang="en-GB" smtClean="0"/>
              <a:t>14</a:t>
            </a:fld>
            <a:endParaRPr lang="en-GB"/>
          </a:p>
        </p:txBody>
      </p:sp>
    </p:spTree>
    <p:extLst>
      <p:ext uri="{BB962C8B-B14F-4D97-AF65-F5344CB8AC3E}">
        <p14:creationId xmlns:p14="http://schemas.microsoft.com/office/powerpoint/2010/main" val="2143704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principle of legality is closely related to that of accountability. </a:t>
            </a:r>
          </a:p>
          <a:p>
            <a:r>
              <a:rPr lang="en-CA" dirty="0"/>
              <a:t>Legal guarantees confirm the position of older people as rights holders and of States as duty bearers. </a:t>
            </a:r>
          </a:p>
        </p:txBody>
      </p:sp>
      <p:sp>
        <p:nvSpPr>
          <p:cNvPr id="4" name="Slide Number Placeholder 3"/>
          <p:cNvSpPr>
            <a:spLocks noGrp="1"/>
          </p:cNvSpPr>
          <p:nvPr>
            <p:ph type="sldNum" sz="quarter" idx="5"/>
          </p:nvPr>
        </p:nvSpPr>
        <p:spPr/>
        <p:txBody>
          <a:bodyPr/>
          <a:lstStyle/>
          <a:p>
            <a:fld id="{7282CC56-C47F-4243-95A0-28EEA84CB855}" type="slidenum">
              <a:rPr lang="en-GB" smtClean="0"/>
              <a:t>15</a:t>
            </a:fld>
            <a:endParaRPr lang="en-GB"/>
          </a:p>
        </p:txBody>
      </p:sp>
    </p:spTree>
    <p:extLst>
      <p:ext uri="{BB962C8B-B14F-4D97-AF65-F5344CB8AC3E}">
        <p14:creationId xmlns:p14="http://schemas.microsoft.com/office/powerpoint/2010/main" val="465454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A4A4A"/>
                </a:solidFill>
                <a:effectLst/>
                <a:latin typeface="Roboto" panose="02000000000000000000" pitchFamily="2" charset="0"/>
              </a:rPr>
              <a:t>If you this module immediately follows a training session on Module 1 (including an introduction), then hide this slide. </a:t>
            </a:r>
          </a:p>
        </p:txBody>
      </p:sp>
      <p:sp>
        <p:nvSpPr>
          <p:cNvPr id="4" name="Slide Number Placeholder 3"/>
          <p:cNvSpPr>
            <a:spLocks noGrp="1"/>
          </p:cNvSpPr>
          <p:nvPr>
            <p:ph type="sldNum" sz="quarter" idx="5"/>
          </p:nvPr>
        </p:nvSpPr>
        <p:spPr/>
        <p:txBody>
          <a:bodyPr/>
          <a:lstStyle/>
          <a:p>
            <a:fld id="{7282CC56-C47F-4243-95A0-28EEA84CB855}" type="slidenum">
              <a:rPr lang="en-GB" smtClean="0"/>
              <a:t>16</a:t>
            </a:fld>
            <a:endParaRPr lang="en-GB"/>
          </a:p>
        </p:txBody>
      </p:sp>
    </p:spTree>
    <p:extLst>
      <p:ext uri="{BB962C8B-B14F-4D97-AF65-F5344CB8AC3E}">
        <p14:creationId xmlns:p14="http://schemas.microsoft.com/office/powerpoint/2010/main" val="3693392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our 2030 Strategy, HelpAge has committed to act as thought leader, supporter and convenor. </a:t>
            </a:r>
          </a:p>
          <a:p>
            <a:endParaRPr lang="en-CA" dirty="0"/>
          </a:p>
        </p:txBody>
      </p:sp>
      <p:sp>
        <p:nvSpPr>
          <p:cNvPr id="4" name="Slide Number Placeholder 3"/>
          <p:cNvSpPr>
            <a:spLocks noGrp="1"/>
          </p:cNvSpPr>
          <p:nvPr>
            <p:ph type="sldNum" sz="quarter" idx="5"/>
          </p:nvPr>
        </p:nvSpPr>
        <p:spPr/>
        <p:txBody>
          <a:bodyPr/>
          <a:lstStyle/>
          <a:p>
            <a:fld id="{7282CC56-C47F-4243-95A0-28EEA84CB855}" type="slidenum">
              <a:rPr lang="en-GB" smtClean="0"/>
              <a:t>18</a:t>
            </a:fld>
            <a:endParaRPr lang="en-GB"/>
          </a:p>
        </p:txBody>
      </p:sp>
    </p:spTree>
    <p:extLst>
      <p:ext uri="{BB962C8B-B14F-4D97-AF65-F5344CB8AC3E}">
        <p14:creationId xmlns:p14="http://schemas.microsoft.com/office/powerpoint/2010/main" val="3402268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282CC56-C47F-4243-95A0-28EEA84CB855}" type="slidenum">
              <a:rPr lang="en-GB" smtClean="0"/>
              <a:t>19</a:t>
            </a:fld>
            <a:endParaRPr lang="en-GB"/>
          </a:p>
        </p:txBody>
      </p:sp>
    </p:spTree>
    <p:extLst>
      <p:ext uri="{BB962C8B-B14F-4D97-AF65-F5344CB8AC3E}">
        <p14:creationId xmlns:p14="http://schemas.microsoft.com/office/powerpoint/2010/main" val="1642556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understand the right: </a:t>
            </a:r>
          </a:p>
        </p:txBody>
      </p:sp>
      <p:sp>
        <p:nvSpPr>
          <p:cNvPr id="4" name="Slide Number Placeholder 3"/>
          <p:cNvSpPr>
            <a:spLocks noGrp="1"/>
          </p:cNvSpPr>
          <p:nvPr>
            <p:ph type="sldNum" sz="quarter" idx="5"/>
          </p:nvPr>
        </p:nvSpPr>
        <p:spPr/>
        <p:txBody>
          <a:bodyPr/>
          <a:lstStyle/>
          <a:p>
            <a:fld id="{7282CC56-C47F-4243-95A0-28EEA84CB855}" type="slidenum">
              <a:rPr lang="en-GB" smtClean="0"/>
              <a:t>20</a:t>
            </a:fld>
            <a:endParaRPr lang="en-GB"/>
          </a:p>
        </p:txBody>
      </p:sp>
    </p:spTree>
    <p:extLst>
      <p:ext uri="{BB962C8B-B14F-4D97-AF65-F5344CB8AC3E}">
        <p14:creationId xmlns:p14="http://schemas.microsoft.com/office/powerpoint/2010/main" val="2902958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cs typeface="Calibri"/>
              </a:rPr>
              <a:t>As thought leaders, we should help reclaim the narrative. </a:t>
            </a:r>
            <a:endParaRPr lang="en-CA" dirty="0"/>
          </a:p>
        </p:txBody>
      </p:sp>
      <p:sp>
        <p:nvSpPr>
          <p:cNvPr id="4" name="Slide Number Placeholder 3"/>
          <p:cNvSpPr>
            <a:spLocks noGrp="1"/>
          </p:cNvSpPr>
          <p:nvPr>
            <p:ph type="sldNum" sz="quarter" idx="5"/>
          </p:nvPr>
        </p:nvSpPr>
        <p:spPr/>
        <p:txBody>
          <a:bodyPr/>
          <a:lstStyle/>
          <a:p>
            <a:fld id="{7282CC56-C47F-4243-95A0-28EEA84CB855}" type="slidenum">
              <a:rPr lang="en-GB" smtClean="0"/>
              <a:t>21</a:t>
            </a:fld>
            <a:endParaRPr lang="en-GB"/>
          </a:p>
        </p:txBody>
      </p:sp>
    </p:spTree>
    <p:extLst>
      <p:ext uri="{BB962C8B-B14F-4D97-AF65-F5344CB8AC3E}">
        <p14:creationId xmlns:p14="http://schemas.microsoft.com/office/powerpoint/2010/main" val="1943713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thought leaders, we should also think about the language we use. </a:t>
            </a:r>
          </a:p>
        </p:txBody>
      </p:sp>
      <p:sp>
        <p:nvSpPr>
          <p:cNvPr id="4" name="Slide Number Placeholder 3"/>
          <p:cNvSpPr>
            <a:spLocks noGrp="1"/>
          </p:cNvSpPr>
          <p:nvPr>
            <p:ph type="sldNum" sz="quarter" idx="5"/>
          </p:nvPr>
        </p:nvSpPr>
        <p:spPr/>
        <p:txBody>
          <a:bodyPr/>
          <a:lstStyle/>
          <a:p>
            <a:fld id="{7282CC56-C47F-4243-95A0-28EEA84CB855}" type="slidenum">
              <a:rPr lang="en-GB" smtClean="0"/>
              <a:t>22</a:t>
            </a:fld>
            <a:endParaRPr lang="en-GB"/>
          </a:p>
        </p:txBody>
      </p:sp>
    </p:spTree>
    <p:extLst>
      <p:ext uri="{BB962C8B-B14F-4D97-AF65-F5344CB8AC3E}">
        <p14:creationId xmlns:p14="http://schemas.microsoft.com/office/powerpoint/2010/main" val="1479910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282CC56-C47F-4243-95A0-28EEA84CB855}" type="slidenum">
              <a:rPr lang="en-GB" smtClean="0"/>
              <a:t>23</a:t>
            </a:fld>
            <a:endParaRPr lang="en-GB"/>
          </a:p>
        </p:txBody>
      </p:sp>
    </p:spTree>
    <p:extLst>
      <p:ext uri="{BB962C8B-B14F-4D97-AF65-F5344CB8AC3E}">
        <p14:creationId xmlns:p14="http://schemas.microsoft.com/office/powerpoint/2010/main" val="431463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282CC56-C47F-4243-95A0-28EEA84CB855}" type="slidenum">
              <a:rPr lang="en-GB" smtClean="0"/>
              <a:t>3</a:t>
            </a:fld>
            <a:endParaRPr lang="en-GB"/>
          </a:p>
        </p:txBody>
      </p:sp>
    </p:spTree>
    <p:extLst>
      <p:ext uri="{BB962C8B-B14F-4D97-AF65-F5344CB8AC3E}">
        <p14:creationId xmlns:p14="http://schemas.microsoft.com/office/powerpoint/2010/main" val="587917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282CC56-C47F-4243-95A0-28EEA84CB855}" type="slidenum">
              <a:rPr lang="en-GB" smtClean="0"/>
              <a:t>24</a:t>
            </a:fld>
            <a:endParaRPr lang="en-GB"/>
          </a:p>
        </p:txBody>
      </p:sp>
    </p:spTree>
    <p:extLst>
      <p:ext uri="{BB962C8B-B14F-4D97-AF65-F5344CB8AC3E}">
        <p14:creationId xmlns:p14="http://schemas.microsoft.com/office/powerpoint/2010/main" val="3585333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282CC56-C47F-4243-95A0-28EEA84CB855}" type="slidenum">
              <a:rPr lang="en-GB" smtClean="0"/>
              <a:t>25</a:t>
            </a:fld>
            <a:endParaRPr lang="en-GB"/>
          </a:p>
        </p:txBody>
      </p:sp>
    </p:spTree>
    <p:extLst>
      <p:ext uri="{BB962C8B-B14F-4D97-AF65-F5344CB8AC3E}">
        <p14:creationId xmlns:p14="http://schemas.microsoft.com/office/powerpoint/2010/main" val="135665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82CC56-C47F-4243-95A0-28EEA84CB8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639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A4A4A"/>
                </a:solidFill>
                <a:effectLst/>
                <a:latin typeface="Roboto" panose="02000000000000000000" pitchFamily="2" charset="0"/>
              </a:rPr>
              <a:t>If you this module immediately follows a training session on Module 1 (including an introduction), then hide this slide. </a:t>
            </a:r>
          </a:p>
        </p:txBody>
      </p:sp>
      <p:sp>
        <p:nvSpPr>
          <p:cNvPr id="4" name="Slide Number Placeholder 3"/>
          <p:cNvSpPr>
            <a:spLocks noGrp="1"/>
          </p:cNvSpPr>
          <p:nvPr>
            <p:ph type="sldNum" sz="quarter" idx="5"/>
          </p:nvPr>
        </p:nvSpPr>
        <p:spPr/>
        <p:txBody>
          <a:bodyPr/>
          <a:lstStyle/>
          <a:p>
            <a:fld id="{7282CC56-C47F-4243-95A0-28EEA84CB855}" type="slidenum">
              <a:rPr lang="en-GB" smtClean="0"/>
              <a:t>29</a:t>
            </a:fld>
            <a:endParaRPr lang="en-GB"/>
          </a:p>
        </p:txBody>
      </p:sp>
    </p:spTree>
    <p:extLst>
      <p:ext uri="{BB962C8B-B14F-4D97-AF65-F5344CB8AC3E}">
        <p14:creationId xmlns:p14="http://schemas.microsoft.com/office/powerpoint/2010/main" val="2121549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A4A4A"/>
                </a:solidFill>
                <a:effectLst/>
                <a:latin typeface="Roboto" panose="02000000000000000000" pitchFamily="2" charset="0"/>
              </a:rPr>
              <a:t>If you this module immediately follows a training session on Module 1 (including an introduction), then hide this slide. </a:t>
            </a:r>
          </a:p>
        </p:txBody>
      </p:sp>
      <p:sp>
        <p:nvSpPr>
          <p:cNvPr id="4" name="Slide Number Placeholder 3"/>
          <p:cNvSpPr>
            <a:spLocks noGrp="1"/>
          </p:cNvSpPr>
          <p:nvPr>
            <p:ph type="sldNum" sz="quarter" idx="5"/>
          </p:nvPr>
        </p:nvSpPr>
        <p:spPr/>
        <p:txBody>
          <a:bodyPr/>
          <a:lstStyle/>
          <a:p>
            <a:fld id="{7282CC56-C47F-4243-95A0-28EEA84CB855}" type="slidenum">
              <a:rPr lang="en-GB" smtClean="0"/>
              <a:t>30</a:t>
            </a:fld>
            <a:endParaRPr lang="en-GB"/>
          </a:p>
        </p:txBody>
      </p:sp>
    </p:spTree>
    <p:extLst>
      <p:ext uri="{BB962C8B-B14F-4D97-AF65-F5344CB8AC3E}">
        <p14:creationId xmlns:p14="http://schemas.microsoft.com/office/powerpoint/2010/main" val="4116309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New report for 2023: health and social inclusion. </a:t>
            </a:r>
            <a:endParaRPr lang="en-CA" dirty="0">
              <a:cs typeface="Calibri"/>
            </a:endParaRPr>
          </a:p>
          <a:p>
            <a:r>
              <a:rPr lang="en-CA" dirty="0">
                <a:cs typeface="Calibri"/>
              </a:rPr>
              <a:t>All the reports can be downloaded here: </a:t>
            </a:r>
            <a:r>
              <a:rPr lang="en-CA" dirty="0">
                <a:hlinkClick r:id="rId3"/>
              </a:rPr>
              <a:t>https://www.helpage.org/what-we-do/rights-of-older-people/un-convention-on-the-rights-of-older-people/</a:t>
            </a:r>
            <a:r>
              <a:rPr lang="en-CA" dirty="0"/>
              <a:t> </a:t>
            </a:r>
          </a:p>
        </p:txBody>
      </p:sp>
      <p:sp>
        <p:nvSpPr>
          <p:cNvPr id="4" name="Slide Number Placeholder 3"/>
          <p:cNvSpPr>
            <a:spLocks noGrp="1"/>
          </p:cNvSpPr>
          <p:nvPr>
            <p:ph type="sldNum" sz="quarter" idx="5"/>
          </p:nvPr>
        </p:nvSpPr>
        <p:spPr/>
        <p:txBody>
          <a:bodyPr/>
          <a:lstStyle/>
          <a:p>
            <a:fld id="{7282CC56-C47F-4243-95A0-28EEA84CB855}" type="slidenum">
              <a:rPr lang="en-GB" smtClean="0"/>
              <a:t>32</a:t>
            </a:fld>
            <a:endParaRPr lang="en-GB"/>
          </a:p>
        </p:txBody>
      </p:sp>
    </p:spTree>
    <p:extLst>
      <p:ext uri="{BB962C8B-B14F-4D97-AF65-F5344CB8AC3E}">
        <p14:creationId xmlns:p14="http://schemas.microsoft.com/office/powerpoint/2010/main" val="887312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https://www.ohchr.org/en/resources/civil-society</a:t>
            </a:r>
          </a:p>
        </p:txBody>
      </p:sp>
      <p:sp>
        <p:nvSpPr>
          <p:cNvPr id="4" name="Slide Number Placeholder 3"/>
          <p:cNvSpPr>
            <a:spLocks noGrp="1"/>
          </p:cNvSpPr>
          <p:nvPr>
            <p:ph type="sldNum" sz="quarter" idx="5"/>
          </p:nvPr>
        </p:nvSpPr>
        <p:spPr/>
        <p:txBody>
          <a:bodyPr/>
          <a:lstStyle/>
          <a:p>
            <a:fld id="{7282CC56-C47F-4243-95A0-28EEA84CB855}" type="slidenum">
              <a:rPr lang="en-GB" smtClean="0"/>
              <a:t>34</a:t>
            </a:fld>
            <a:endParaRPr lang="en-GB"/>
          </a:p>
        </p:txBody>
      </p:sp>
    </p:spTree>
    <p:extLst>
      <p:ext uri="{BB962C8B-B14F-4D97-AF65-F5344CB8AC3E}">
        <p14:creationId xmlns:p14="http://schemas.microsoft.com/office/powerpoint/2010/main" val="1842004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2020, HelpAge and UNFPA </a:t>
            </a:r>
            <a:r>
              <a:rPr lang="en-CA"/>
              <a:t>published </a:t>
            </a:r>
            <a:r>
              <a:rPr lang="en-US"/>
              <a:t>a </a:t>
            </a:r>
            <a:r>
              <a:rPr lang="en-US" dirty="0"/>
              <a:t>review of national ageing strategies in six Arab countries: Egypt, Jordan, Saudi Arabia, Syria, Tunisia, and the United Arab Emirates. It assesses the extent to which the policies are in line with human rights principles and standards. </a:t>
            </a:r>
          </a:p>
          <a:p>
            <a:endParaRPr lang="en-US" dirty="0"/>
          </a:p>
          <a:p>
            <a:r>
              <a:rPr lang="en-US" dirty="0"/>
              <a:t>A set of core elements, or indicators, was developed for each right. The action plans or activities of the national strategies were then reviewed against these to assess the extent to which they address the rights concerned and are in line with human rights standards.</a:t>
            </a:r>
          </a:p>
          <a:p>
            <a:r>
              <a:rPr lang="en-US" dirty="0"/>
              <a:t>The overview of rights and the different indicators that were developed can be used to review and assess other national policies and strategies. </a:t>
            </a:r>
          </a:p>
          <a:p>
            <a:endParaRPr lang="en-US" dirty="0"/>
          </a:p>
          <a:p>
            <a:r>
              <a:rPr lang="en-US" dirty="0"/>
              <a:t>The review shows that there are significant gaps in the strategies. While they address some elements of the rights covered, they do not address all of them. For example, access to palliative care is not included under health and social care. There are no measures to ensure older persons can exercise their autonomy over their care and support services in line with their will and preferences. Another significant gap is the lack of measures to ensure older persons’ access to effective remedies and redress when these rights are denied</a:t>
            </a:r>
            <a:endParaRPr lang="en-CA" dirty="0"/>
          </a:p>
        </p:txBody>
      </p:sp>
      <p:sp>
        <p:nvSpPr>
          <p:cNvPr id="4" name="Slide Number Placeholder 3"/>
          <p:cNvSpPr>
            <a:spLocks noGrp="1"/>
          </p:cNvSpPr>
          <p:nvPr>
            <p:ph type="sldNum" sz="quarter" idx="5"/>
          </p:nvPr>
        </p:nvSpPr>
        <p:spPr/>
        <p:txBody>
          <a:bodyPr/>
          <a:lstStyle/>
          <a:p>
            <a:fld id="{7282CC56-C47F-4243-95A0-28EEA84CB855}" type="slidenum">
              <a:rPr lang="en-GB" smtClean="0"/>
              <a:t>35</a:t>
            </a:fld>
            <a:endParaRPr lang="en-GB"/>
          </a:p>
        </p:txBody>
      </p:sp>
    </p:spTree>
    <p:extLst>
      <p:ext uri="{BB962C8B-B14F-4D97-AF65-F5344CB8AC3E}">
        <p14:creationId xmlns:p14="http://schemas.microsoft.com/office/powerpoint/2010/main" val="1637801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further encourage and support Arab States to better align their national ageing strategies and policies with a comprehensive human rights </a:t>
            </a:r>
            <a:r>
              <a:rPr lang="en-US" dirty="0" err="1"/>
              <a:t>approac</a:t>
            </a:r>
            <a:r>
              <a:rPr lang="en-CA" dirty="0"/>
              <a:t>h, HelpAge and UNFPA produced a </a:t>
            </a:r>
            <a:r>
              <a:rPr lang="en-US" dirty="0"/>
              <a:t>Guide entitled ‘The Right to Dignified Ageing – A Guide to Establishing Rights Based Policies for Older Persons in the Arab Region.</a:t>
            </a:r>
          </a:p>
          <a:p>
            <a:r>
              <a:rPr lang="en-US" dirty="0"/>
              <a:t>Using practical examples and a wide range of case studies it provides a practical tool for policy makers to formulate new, and revise existing, strategies on ageing, to better align them with human rights standards.  </a:t>
            </a:r>
          </a:p>
          <a:p>
            <a:r>
              <a:rPr lang="en-US" dirty="0"/>
              <a:t> </a:t>
            </a:r>
            <a:endParaRPr lang="en-CA" dirty="0"/>
          </a:p>
        </p:txBody>
      </p:sp>
      <p:sp>
        <p:nvSpPr>
          <p:cNvPr id="4" name="Slide Number Placeholder 3"/>
          <p:cNvSpPr>
            <a:spLocks noGrp="1"/>
          </p:cNvSpPr>
          <p:nvPr>
            <p:ph type="sldNum" sz="quarter" idx="5"/>
          </p:nvPr>
        </p:nvSpPr>
        <p:spPr/>
        <p:txBody>
          <a:bodyPr/>
          <a:lstStyle/>
          <a:p>
            <a:fld id="{7282CC56-C47F-4243-95A0-28EEA84CB855}" type="slidenum">
              <a:rPr lang="en-GB" smtClean="0"/>
              <a:t>36</a:t>
            </a:fld>
            <a:endParaRPr lang="en-GB"/>
          </a:p>
        </p:txBody>
      </p:sp>
    </p:spTree>
    <p:extLst>
      <p:ext uri="{BB962C8B-B14F-4D97-AF65-F5344CB8AC3E}">
        <p14:creationId xmlns:p14="http://schemas.microsoft.com/office/powerpoint/2010/main" val="948336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https://unece.org/population/news/unece-calls-meaningful-participation-older-persons-and-civil-society-policymaking</a:t>
            </a:r>
          </a:p>
        </p:txBody>
      </p:sp>
      <p:sp>
        <p:nvSpPr>
          <p:cNvPr id="4" name="Slide Number Placeholder 3"/>
          <p:cNvSpPr>
            <a:spLocks noGrp="1"/>
          </p:cNvSpPr>
          <p:nvPr>
            <p:ph type="sldNum" sz="quarter" idx="5"/>
          </p:nvPr>
        </p:nvSpPr>
        <p:spPr/>
        <p:txBody>
          <a:bodyPr/>
          <a:lstStyle/>
          <a:p>
            <a:fld id="{7282CC56-C47F-4243-95A0-28EEA84CB855}" type="slidenum">
              <a:rPr lang="en-GB" smtClean="0"/>
              <a:t>37</a:t>
            </a:fld>
            <a:endParaRPr lang="en-GB"/>
          </a:p>
        </p:txBody>
      </p:sp>
    </p:spTree>
    <p:extLst>
      <p:ext uri="{BB962C8B-B14F-4D97-AF65-F5344CB8AC3E}">
        <p14:creationId xmlns:p14="http://schemas.microsoft.com/office/powerpoint/2010/main" val="1447656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many definitions of a HRBA, but one that is well-known is the UN definition of a HRBA to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Roboto" panose="02000000000000000000" pitchFamily="2" charset="0"/>
              </a:rPr>
              <a:t>I</a:t>
            </a:r>
            <a:r>
              <a:rPr lang="en-US" dirty="0"/>
              <a:t>n 1997, the Secretary-General called on all entities of the UN system to mainstream human rights into their various activities and </a:t>
            </a:r>
            <a:r>
              <a:rPr lang="en-US" dirty="0" err="1"/>
              <a:t>programmes</a:t>
            </a:r>
            <a:r>
              <a:rPr lang="en-US" dirty="0"/>
              <a:t>. Up until then, international development, human rights and international security had developed in silos.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 agencies adopted their own approach and interpretation to a HRBA, however. So, there was a need for a more uniform approach, a “common understanding”. </a:t>
            </a:r>
            <a:r>
              <a:rPr lang="en-US" b="0" i="0" dirty="0">
                <a:solidFill>
                  <a:srgbClr val="000000"/>
                </a:solidFill>
                <a:effectLst/>
                <a:latin typeface="Roboto" panose="02000000000000000000" pitchFamily="2" charset="0"/>
              </a:rPr>
              <a:t>UN agencies defined what a HRBA would entail for all development cooperation programs and activities, in all sectors.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Definition Source: </a:t>
            </a:r>
            <a:r>
              <a:rPr lang="en-US" b="0" i="0" dirty="0">
                <a:solidFill>
                  <a:srgbClr val="000000"/>
                </a:solidFill>
                <a:effectLst/>
                <a:latin typeface="Roboto" panose="02000000000000000000" pitchFamily="2" charset="0"/>
              </a:rPr>
              <a:t>The Human Rights Based Approach to Development Cooperation: Towards a Common Understanding Among UN Agencies (2003)</a:t>
            </a:r>
          </a:p>
          <a:p>
            <a:endParaRPr lang="en-CA" dirty="0"/>
          </a:p>
        </p:txBody>
      </p:sp>
      <p:sp>
        <p:nvSpPr>
          <p:cNvPr id="4" name="Slide Number Placeholder 3"/>
          <p:cNvSpPr>
            <a:spLocks noGrp="1"/>
          </p:cNvSpPr>
          <p:nvPr>
            <p:ph type="sldNum" sz="quarter" idx="5"/>
          </p:nvPr>
        </p:nvSpPr>
        <p:spPr/>
        <p:txBody>
          <a:bodyPr/>
          <a:lstStyle/>
          <a:p>
            <a:fld id="{7282CC56-C47F-4243-95A0-28EEA84CB855}" type="slidenum">
              <a:rPr lang="en-GB" smtClean="0"/>
              <a:t>5</a:t>
            </a:fld>
            <a:endParaRPr lang="en-GB"/>
          </a:p>
        </p:txBody>
      </p:sp>
    </p:spTree>
    <p:extLst>
      <p:ext uri="{BB962C8B-B14F-4D97-AF65-F5344CB8AC3E}">
        <p14:creationId xmlns:p14="http://schemas.microsoft.com/office/powerpoint/2010/main" val="3338586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Scottish Human Rights Commission developed a self-assessment tool, based on the PANEL principles. </a:t>
            </a:r>
          </a:p>
        </p:txBody>
      </p:sp>
      <p:sp>
        <p:nvSpPr>
          <p:cNvPr id="4" name="Slide Number Placeholder 3"/>
          <p:cNvSpPr>
            <a:spLocks noGrp="1"/>
          </p:cNvSpPr>
          <p:nvPr>
            <p:ph type="sldNum" sz="quarter" idx="5"/>
          </p:nvPr>
        </p:nvSpPr>
        <p:spPr/>
        <p:txBody>
          <a:bodyPr/>
          <a:lstStyle/>
          <a:p>
            <a:fld id="{7282CC56-C47F-4243-95A0-28EEA84CB855}" type="slidenum">
              <a:rPr lang="en-GB" smtClean="0"/>
              <a:t>38</a:t>
            </a:fld>
            <a:endParaRPr lang="en-GB"/>
          </a:p>
        </p:txBody>
      </p:sp>
    </p:spTree>
    <p:extLst>
      <p:ext uri="{BB962C8B-B14F-4D97-AF65-F5344CB8AC3E}">
        <p14:creationId xmlns:p14="http://schemas.microsoft.com/office/powerpoint/2010/main" val="1726505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International development policies and strategies have historically focused on the impact of demographic changes on society. There is often an emphasis on the economic consequences and how to overcome the challenges of an ageing society. This contributes to ageism and the perception of older people as a burden.</a:t>
            </a:r>
          </a:p>
          <a:p>
            <a:r>
              <a:rPr lang="en-US" dirty="0"/>
              <a:t>This is reflected in the terminology used, such as the grey wave or the silver tsunami. </a:t>
            </a:r>
          </a:p>
          <a:p>
            <a:endParaRPr lang="en-US" dirty="0"/>
          </a:p>
          <a:p>
            <a:r>
              <a:rPr lang="en-US" dirty="0"/>
              <a:t>Consequently, the prevailing narrative in development is that if we get older people to contribute to society, they “deserve” to be included. It’s about how we can ensure older people remain assets rather than burdens.  </a:t>
            </a:r>
          </a:p>
          <a:p>
            <a:r>
              <a:rPr lang="en-US" dirty="0"/>
              <a:t>Think of the “Active Ageing” approach, which ultimately is about keeping older people healthy so they remain productive. This supports the idea that only if we are active contributors, are we also full and worthy members of society. This approach also disregards the context and environmental factors that determine the degree to which older people are included. </a:t>
            </a:r>
          </a:p>
          <a:p>
            <a:endParaRPr lang="en-US" dirty="0"/>
          </a:p>
          <a:p>
            <a:r>
              <a:rPr lang="en-US" dirty="0"/>
              <a:t>This approach denies older people’s rights that are inherent to them, regardless of whether they are “active”. </a:t>
            </a:r>
          </a:p>
          <a:p>
            <a:r>
              <a:rPr lang="en-US" dirty="0"/>
              <a:t>Governments and other duty bearers, such as private employers, have an obligation to respect, protect and fulfil older people’s rights, regardless of their age and regardless of their contributions to society.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CA" dirty="0"/>
          </a:p>
        </p:txBody>
      </p:sp>
      <p:sp>
        <p:nvSpPr>
          <p:cNvPr id="4" name="Slide Number Placeholder 3"/>
          <p:cNvSpPr>
            <a:spLocks noGrp="1"/>
          </p:cNvSpPr>
          <p:nvPr>
            <p:ph type="sldNum" sz="quarter" idx="5"/>
          </p:nvPr>
        </p:nvSpPr>
        <p:spPr/>
        <p:txBody>
          <a:bodyPr/>
          <a:lstStyle/>
          <a:p>
            <a:fld id="{7282CC56-C47F-4243-95A0-28EEA84CB855}" type="slidenum">
              <a:rPr lang="en-GB" smtClean="0"/>
              <a:t>6</a:t>
            </a:fld>
            <a:endParaRPr lang="en-GB"/>
          </a:p>
        </p:txBody>
      </p:sp>
    </p:spTree>
    <p:extLst>
      <p:ext uri="{BB962C8B-B14F-4D97-AF65-F5344CB8AC3E}">
        <p14:creationId xmlns:p14="http://schemas.microsoft.com/office/powerpoint/2010/main" val="156509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own definition, we aimed to focus on the core characteristics of a HRBA to ageing. </a:t>
            </a:r>
          </a:p>
          <a:p>
            <a:r>
              <a:rPr lang="en-US" dirty="0"/>
              <a:t>Human rights standards are the norms we find in human rights treaties and other instruments. Human rights principles are overarching principles that will define how rights are applied in practice. </a:t>
            </a:r>
          </a:p>
          <a:p>
            <a:endParaRPr lang="en-US" dirty="0"/>
          </a:p>
          <a:p>
            <a:r>
              <a:rPr lang="en-US" dirty="0"/>
              <a:t>Essentially, it is a way of working that ensures that are older people’s human rights are at the </a:t>
            </a:r>
            <a:r>
              <a:rPr lang="en-US" dirty="0" err="1"/>
              <a:t>centre</a:t>
            </a:r>
            <a:r>
              <a:rPr lang="en-US" dirty="0"/>
              <a:t> of policies and practice. </a:t>
            </a:r>
          </a:p>
          <a:p>
            <a:endParaRPr lang="en-US" dirty="0"/>
          </a:p>
          <a:p>
            <a:pPr marL="0" indent="0">
              <a:buNone/>
            </a:pPr>
            <a:r>
              <a:rPr lang="en-US" dirty="0"/>
              <a:t>Applied to policies, projects, programs, practices, …</a:t>
            </a:r>
          </a:p>
          <a:p>
            <a:pPr marL="0" indent="0">
              <a:buNone/>
            </a:pPr>
            <a:r>
              <a:rPr lang="en-US" dirty="0"/>
              <a:t>Adopted by civil society, policy makers, service providers, …</a:t>
            </a:r>
          </a:p>
          <a:p>
            <a:endParaRPr lang="en-US" dirty="0"/>
          </a:p>
          <a:p>
            <a:r>
              <a:rPr lang="en-US" dirty="0"/>
              <a:t>Definition Source: Developed for HelpAge Strategy 2030</a:t>
            </a:r>
          </a:p>
          <a:p>
            <a:endParaRPr lang="en-US" dirty="0"/>
          </a:p>
          <a:p>
            <a:endParaRPr lang="en-CA" dirty="0"/>
          </a:p>
        </p:txBody>
      </p:sp>
      <p:sp>
        <p:nvSpPr>
          <p:cNvPr id="4" name="Slide Number Placeholder 3"/>
          <p:cNvSpPr>
            <a:spLocks noGrp="1"/>
          </p:cNvSpPr>
          <p:nvPr>
            <p:ph type="sldNum" sz="quarter" idx="5"/>
          </p:nvPr>
        </p:nvSpPr>
        <p:spPr/>
        <p:txBody>
          <a:bodyPr/>
          <a:lstStyle/>
          <a:p>
            <a:fld id="{7282CC56-C47F-4243-95A0-28EEA84CB855}" type="slidenum">
              <a:rPr lang="en-GB" smtClean="0"/>
              <a:t>7</a:t>
            </a:fld>
            <a:endParaRPr lang="en-GB"/>
          </a:p>
        </p:txBody>
      </p:sp>
    </p:spTree>
    <p:extLst>
      <p:ext uri="{BB962C8B-B14F-4D97-AF65-F5344CB8AC3E}">
        <p14:creationId xmlns:p14="http://schemas.microsoft.com/office/powerpoint/2010/main" val="1051794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282CC56-C47F-4243-95A0-28EEA84CB855}" type="slidenum">
              <a:rPr lang="en-GB" smtClean="0"/>
              <a:t>8</a:t>
            </a:fld>
            <a:endParaRPr lang="en-GB"/>
          </a:p>
        </p:txBody>
      </p:sp>
    </p:spTree>
    <p:extLst>
      <p:ext uri="{BB962C8B-B14F-4D97-AF65-F5344CB8AC3E}">
        <p14:creationId xmlns:p14="http://schemas.microsoft.com/office/powerpoint/2010/main" val="2576271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While there is not a single definition of a HRBA, there are several underlying principles. </a:t>
            </a:r>
            <a:r>
              <a:rPr lang="en-US" b="0" i="0" dirty="0">
                <a:solidFill>
                  <a:srgbClr val="202124"/>
                </a:solidFill>
                <a:effectLst/>
                <a:latin typeface="arial" panose="020B0604020202020204" pitchFamily="34" charset="0"/>
              </a:rPr>
              <a:t>The PANEL principles are one way of breaking down what a human rights based approach means in practice. </a:t>
            </a:r>
            <a:r>
              <a:rPr lang="en-CA" dirty="0"/>
              <a:t>Each letter represents one of the key principles. </a:t>
            </a:r>
          </a:p>
          <a:p>
            <a:endParaRPr lang="en-CA" dirty="0"/>
          </a:p>
          <a:p>
            <a:r>
              <a:rPr lang="en-CA" dirty="0"/>
              <a:t>Sometimes these principles are combined in a definition. E.g. accountability and legality tends to be mentioned together</a:t>
            </a:r>
          </a:p>
        </p:txBody>
      </p:sp>
      <p:sp>
        <p:nvSpPr>
          <p:cNvPr id="4" name="Slide Number Placeholder 3"/>
          <p:cNvSpPr>
            <a:spLocks noGrp="1"/>
          </p:cNvSpPr>
          <p:nvPr>
            <p:ph type="sldNum" sz="quarter" idx="5"/>
          </p:nvPr>
        </p:nvSpPr>
        <p:spPr/>
        <p:txBody>
          <a:bodyPr/>
          <a:lstStyle/>
          <a:p>
            <a:fld id="{7282CC56-C47F-4243-95A0-28EEA84CB855}" type="slidenum">
              <a:rPr lang="en-GB" smtClean="0"/>
              <a:t>10</a:t>
            </a:fld>
            <a:endParaRPr lang="en-GB"/>
          </a:p>
        </p:txBody>
      </p:sp>
    </p:spTree>
    <p:extLst>
      <p:ext uri="{BB962C8B-B14F-4D97-AF65-F5344CB8AC3E}">
        <p14:creationId xmlns:p14="http://schemas.microsoft.com/office/powerpoint/2010/main" val="1811595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Participation is about </a:t>
            </a:r>
            <a:r>
              <a:rPr lang="en-CA" u="sng" dirty="0"/>
              <a:t>meaningful</a:t>
            </a:r>
            <a:r>
              <a:rPr lang="en-CA" dirty="0"/>
              <a:t> participation in decision-making. </a:t>
            </a:r>
          </a:p>
          <a:p>
            <a:endParaRPr lang="en-CA" dirty="0"/>
          </a:p>
          <a:p>
            <a:r>
              <a:rPr lang="en-US" dirty="0"/>
              <a:t>Active participation of older persons is essential to ensure that policies are developed from their perspective: their lived lives, needs, priorities and ambitions, and not from the perspective of others, which may include ageist assumptions, pre-conceptions and stereotypes. </a:t>
            </a:r>
          </a:p>
          <a:p>
            <a:r>
              <a:rPr lang="en-US" dirty="0"/>
              <a:t>Direct participation of, and consultation with, older persons and their representative </a:t>
            </a:r>
            <a:r>
              <a:rPr lang="en-US" dirty="0" err="1"/>
              <a:t>organisations</a:t>
            </a:r>
            <a:r>
              <a:rPr lang="en-US" dirty="0"/>
              <a:t> should be continuous and integral to the process. </a:t>
            </a:r>
          </a:p>
          <a:p>
            <a:endParaRPr lang="en-US" dirty="0"/>
          </a:p>
          <a:p>
            <a:r>
              <a:rPr lang="en-US" dirty="0"/>
              <a:t>Accessibility refers, among others, to ensuring that relevant information is accessible. </a:t>
            </a:r>
            <a:endParaRPr lang="en-CA" dirty="0"/>
          </a:p>
          <a:p>
            <a:endParaRPr lang="en-CA" dirty="0"/>
          </a:p>
          <a:p>
            <a:r>
              <a:rPr lang="en-CA" dirty="0"/>
              <a:t>Meaningful participation is also one of the key components of VOICE and the VOICE framework. </a:t>
            </a:r>
          </a:p>
        </p:txBody>
      </p:sp>
      <p:sp>
        <p:nvSpPr>
          <p:cNvPr id="4" name="Slide Number Placeholder 3"/>
          <p:cNvSpPr>
            <a:spLocks noGrp="1"/>
          </p:cNvSpPr>
          <p:nvPr>
            <p:ph type="sldNum" sz="quarter" idx="5"/>
          </p:nvPr>
        </p:nvSpPr>
        <p:spPr/>
        <p:txBody>
          <a:bodyPr/>
          <a:lstStyle/>
          <a:p>
            <a:fld id="{7282CC56-C47F-4243-95A0-28EEA84CB855}" type="slidenum">
              <a:rPr lang="en-GB" smtClean="0"/>
              <a:t>11</a:t>
            </a:fld>
            <a:endParaRPr lang="en-GB"/>
          </a:p>
        </p:txBody>
      </p:sp>
    </p:spTree>
    <p:extLst>
      <p:ext uri="{BB962C8B-B14F-4D97-AF65-F5344CB8AC3E}">
        <p14:creationId xmlns:p14="http://schemas.microsoft.com/office/powerpoint/2010/main" val="3606626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rights obligations can also attach to private individuals, international organizations and other non-State actors</a:t>
            </a:r>
            <a:r>
              <a:rPr lang="en-CA" dirty="0"/>
              <a:t>. </a:t>
            </a:r>
            <a:r>
              <a:rPr lang="en-US" dirty="0"/>
              <a:t>However, the State remains the primary duty-bearer under international law</a:t>
            </a:r>
            <a:r>
              <a:rPr lang="en-CA" dirty="0"/>
              <a:t>. </a:t>
            </a:r>
          </a:p>
          <a:p>
            <a:r>
              <a:rPr lang="en-CA" dirty="0"/>
              <a:t>Accountability is not necessarily about confrontation with duty bearers. </a:t>
            </a:r>
            <a:r>
              <a:rPr lang="en-US" dirty="0"/>
              <a:t>It also aims to enable duty-bearers to meet their obligations, through awareness raising or capacity building.</a:t>
            </a:r>
            <a:endParaRPr lang="en-CA"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Other than States, who could be important duty bearers with regards to the rights of older people?  </a:t>
            </a:r>
          </a:p>
          <a:p>
            <a:endParaRPr lang="en-CA" dirty="0"/>
          </a:p>
        </p:txBody>
      </p:sp>
      <p:sp>
        <p:nvSpPr>
          <p:cNvPr id="4" name="Slide Number Placeholder 3"/>
          <p:cNvSpPr>
            <a:spLocks noGrp="1"/>
          </p:cNvSpPr>
          <p:nvPr>
            <p:ph type="sldNum" sz="quarter" idx="5"/>
          </p:nvPr>
        </p:nvSpPr>
        <p:spPr/>
        <p:txBody>
          <a:bodyPr/>
          <a:lstStyle/>
          <a:p>
            <a:fld id="{7282CC56-C47F-4243-95A0-28EEA84CB855}" type="slidenum">
              <a:rPr lang="en-GB" smtClean="0"/>
              <a:t>12</a:t>
            </a:fld>
            <a:endParaRPr lang="en-GB"/>
          </a:p>
        </p:txBody>
      </p:sp>
    </p:spTree>
    <p:extLst>
      <p:ext uri="{BB962C8B-B14F-4D97-AF65-F5344CB8AC3E}">
        <p14:creationId xmlns:p14="http://schemas.microsoft.com/office/powerpoint/2010/main" val="3190296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C4F4E96-404E-4D19-B577-B977030EF6D4}"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1267986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4F4E96-404E-4D19-B577-B977030EF6D4}"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2266257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4F4E96-404E-4D19-B577-B977030EF6D4}"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1843550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a:extLst>
              <a:ext uri="{FF2B5EF4-FFF2-40B4-BE49-F238E27FC236}">
                <a16:creationId xmlns:a16="http://schemas.microsoft.com/office/drawing/2014/main" id="{4511BC4A-44A8-B0E5-E578-01216897334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7E777C4-CE75-AB6B-E6F7-89926C25AB39}"/>
              </a:ext>
            </a:extLst>
          </p:cNvPr>
          <p:cNvSpPr>
            <a:spLocks noGrp="1"/>
          </p:cNvSpPr>
          <p:nvPr>
            <p:ph type="ftr" sz="quarter" idx="11"/>
          </p:nvPr>
        </p:nvSpPr>
        <p:spPr/>
        <p:txBody>
          <a:bodyPr/>
          <a:lstStyle/>
          <a:p>
            <a:r>
              <a:rPr lang="en-US"/>
              <a:t>Human rights training - Module 2</a:t>
            </a:r>
          </a:p>
        </p:txBody>
      </p:sp>
      <p:sp>
        <p:nvSpPr>
          <p:cNvPr id="9" name="Slide Number Placeholder 8">
            <a:extLst>
              <a:ext uri="{FF2B5EF4-FFF2-40B4-BE49-F238E27FC236}">
                <a16:creationId xmlns:a16="http://schemas.microsoft.com/office/drawing/2014/main" id="{AB9ED54C-4282-DF65-BA47-1315C7F03AD0}"/>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72105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9DF2EC-6F80-4968-F7B3-23F2F181B3C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01CC545-151E-3707-5D38-6DDDBD31627C}"/>
              </a:ext>
            </a:extLst>
          </p:cNvPr>
          <p:cNvSpPr>
            <a:spLocks noGrp="1"/>
          </p:cNvSpPr>
          <p:nvPr>
            <p:ph type="ftr" sz="quarter" idx="11"/>
          </p:nvPr>
        </p:nvSpPr>
        <p:spPr/>
        <p:txBody>
          <a:bodyPr/>
          <a:lstStyle/>
          <a:p>
            <a:r>
              <a:rPr lang="en-US"/>
              <a:t>Human rights training - Module 2</a:t>
            </a:r>
          </a:p>
        </p:txBody>
      </p:sp>
      <p:sp>
        <p:nvSpPr>
          <p:cNvPr id="6" name="Slide Number Placeholder 5">
            <a:extLst>
              <a:ext uri="{FF2B5EF4-FFF2-40B4-BE49-F238E27FC236}">
                <a16:creationId xmlns:a16="http://schemas.microsoft.com/office/drawing/2014/main" id="{32B4ECA2-7477-2AD8-B703-0447D407F52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12183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Human rights training - Module 2</a:t>
            </a:r>
            <a:endParaRPr lang="en-GB"/>
          </a:p>
        </p:txBody>
      </p:sp>
      <p:sp>
        <p:nvSpPr>
          <p:cNvPr id="6" name="Slide Number Placeholder 5"/>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2450475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US"/>
              <a:t>Human rights training - Module 2</a:t>
            </a:r>
            <a:endParaRPr lang="en-GB"/>
          </a:p>
        </p:txBody>
      </p:sp>
      <p:sp>
        <p:nvSpPr>
          <p:cNvPr id="7" name="Slide Number Placeholder 6"/>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455753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r>
              <a:rPr lang="en-US"/>
              <a:t>Human rights training - Module 2</a:t>
            </a:r>
            <a:endParaRPr lang="en-GB"/>
          </a:p>
        </p:txBody>
      </p:sp>
      <p:sp>
        <p:nvSpPr>
          <p:cNvPr id="9" name="Slide Number Placeholder 8"/>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2212257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US"/>
              <a:t>Human rights training - Module 2</a:t>
            </a:r>
            <a:endParaRPr lang="en-GB"/>
          </a:p>
        </p:txBody>
      </p:sp>
      <p:sp>
        <p:nvSpPr>
          <p:cNvPr id="5" name="Slide Number Placeholder 4"/>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2366127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r>
              <a:rPr lang="en-US"/>
              <a:t>Human rights training - Module 2</a:t>
            </a:r>
            <a:endParaRPr lang="en-GB"/>
          </a:p>
        </p:txBody>
      </p:sp>
      <p:sp>
        <p:nvSpPr>
          <p:cNvPr id="4" name="Slide Number Placeholder 3"/>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3602439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US"/>
              <a:t>Human rights training - Module 2</a:t>
            </a:r>
            <a:endParaRPr lang="en-GB"/>
          </a:p>
        </p:txBody>
      </p:sp>
      <p:sp>
        <p:nvSpPr>
          <p:cNvPr id="7" name="Slide Number Placeholder 6"/>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491950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1127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US"/>
              <a:t>Human rights training - Module 2</a:t>
            </a:r>
            <a:endParaRPr lang="en-GB"/>
          </a:p>
        </p:txBody>
      </p:sp>
      <p:sp>
        <p:nvSpPr>
          <p:cNvPr id="7" name="Slide Number Placeholder 6"/>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3299900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Human rights training - Module 2</a:t>
            </a:r>
            <a:endParaRPr lang="en-GB"/>
          </a:p>
        </p:txBody>
      </p:sp>
      <p:sp>
        <p:nvSpPr>
          <p:cNvPr id="6" name="Slide Number Placeholder 5"/>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1334040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Human rights training - Module 2</a:t>
            </a:r>
            <a:endParaRPr lang="en-GB"/>
          </a:p>
        </p:txBody>
      </p:sp>
      <p:sp>
        <p:nvSpPr>
          <p:cNvPr id="6" name="Slide Number Placeholder 5"/>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1104350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Human rights training - Module 2</a:t>
            </a:r>
            <a:endParaRPr lang="en-GB"/>
          </a:p>
        </p:txBody>
      </p:sp>
      <p:sp>
        <p:nvSpPr>
          <p:cNvPr id="6" name="Slide Number Placeholder 5"/>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1223380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2F9B4-CE6C-0499-85F6-30139FE60B8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55AFB1C-0663-C493-4FB1-B385791DED2B}"/>
              </a:ext>
            </a:extLst>
          </p:cNvPr>
          <p:cNvSpPr>
            <a:spLocks noGrp="1"/>
          </p:cNvSpPr>
          <p:nvPr>
            <p:ph type="ftr" sz="quarter" idx="11"/>
          </p:nvPr>
        </p:nvSpPr>
        <p:spPr/>
        <p:txBody>
          <a:bodyPr/>
          <a:lstStyle/>
          <a:p>
            <a:r>
              <a:rPr lang="en-US"/>
              <a:t>Human rights training - Module 2</a:t>
            </a:r>
          </a:p>
        </p:txBody>
      </p:sp>
      <p:sp>
        <p:nvSpPr>
          <p:cNvPr id="6" name="Slide Number Placeholder 5">
            <a:extLst>
              <a:ext uri="{FF2B5EF4-FFF2-40B4-BE49-F238E27FC236}">
                <a16:creationId xmlns:a16="http://schemas.microsoft.com/office/drawing/2014/main" id="{8B43E333-A940-6B61-D308-E6B5AF97082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4056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Human rights training - Module 2</a:t>
            </a:r>
            <a:endParaRPr lang="en-GB"/>
          </a:p>
        </p:txBody>
      </p:sp>
      <p:sp>
        <p:nvSpPr>
          <p:cNvPr id="6" name="Slide Number Placeholder 5"/>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3090238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US"/>
              <a:t>Human rights training - Module 2</a:t>
            </a:r>
            <a:endParaRPr lang="en-GB"/>
          </a:p>
        </p:txBody>
      </p:sp>
      <p:sp>
        <p:nvSpPr>
          <p:cNvPr id="7" name="Slide Number Placeholder 6"/>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1844107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r>
              <a:rPr lang="en-US"/>
              <a:t>Human rights training - Module 2</a:t>
            </a:r>
            <a:endParaRPr lang="en-GB"/>
          </a:p>
        </p:txBody>
      </p:sp>
      <p:sp>
        <p:nvSpPr>
          <p:cNvPr id="9" name="Slide Number Placeholder 8"/>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3346621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US"/>
              <a:t>Human rights training - Module 2</a:t>
            </a:r>
            <a:endParaRPr lang="en-GB"/>
          </a:p>
        </p:txBody>
      </p:sp>
      <p:sp>
        <p:nvSpPr>
          <p:cNvPr id="5" name="Slide Number Placeholder 4"/>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999508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r>
              <a:rPr lang="en-US"/>
              <a:t>Human rights training - Module 2</a:t>
            </a:r>
            <a:endParaRPr lang="en-GB"/>
          </a:p>
        </p:txBody>
      </p:sp>
      <p:sp>
        <p:nvSpPr>
          <p:cNvPr id="4" name="Slide Number Placeholder 3"/>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812121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4F4E96-404E-4D19-B577-B977030EF6D4}" type="datetimeFigureOut">
              <a:rPr lang="en-GB" smtClean="0"/>
              <a:t>25/06/2024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7435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US"/>
              <a:t>Human rights training - Module 2</a:t>
            </a:r>
            <a:endParaRPr lang="en-GB"/>
          </a:p>
        </p:txBody>
      </p:sp>
      <p:sp>
        <p:nvSpPr>
          <p:cNvPr id="7" name="Slide Number Placeholder 6"/>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879018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US"/>
              <a:t>Human rights training - Module 2</a:t>
            </a:r>
            <a:endParaRPr lang="en-GB"/>
          </a:p>
        </p:txBody>
      </p:sp>
      <p:sp>
        <p:nvSpPr>
          <p:cNvPr id="7" name="Slide Number Placeholder 6"/>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2372656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Human rights training - Module 2</a:t>
            </a:r>
            <a:endParaRPr lang="en-GB"/>
          </a:p>
        </p:txBody>
      </p:sp>
      <p:sp>
        <p:nvSpPr>
          <p:cNvPr id="6" name="Slide Number Placeholder 5"/>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352910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Human rights training - Module 2</a:t>
            </a:r>
            <a:endParaRPr lang="en-GB"/>
          </a:p>
        </p:txBody>
      </p:sp>
      <p:sp>
        <p:nvSpPr>
          <p:cNvPr id="6" name="Slide Number Placeholder 5"/>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4237583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4F4E96-404E-4D19-B577-B977030EF6D4}" type="datetimeFigureOut">
              <a:rPr lang="en-GB" smtClean="0"/>
              <a:t>25/06/2024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4050658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4F4E96-404E-4D19-B577-B977030EF6D4}" type="datetimeFigureOut">
              <a:rPr lang="en-GB" smtClean="0"/>
              <a:t>25/06/2024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4065253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4F4E96-404E-4D19-B577-B977030EF6D4}" type="datetimeFigureOut">
              <a:rPr lang="en-GB" smtClean="0"/>
              <a:t>25/06/2024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4100695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4F4E96-404E-4D19-B577-B977030EF6D4}" type="datetimeFigureOut">
              <a:rPr lang="en-GB" smtClean="0"/>
              <a:t>25/06/2024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1906518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4F4E96-404E-4D19-B577-B977030EF6D4}" type="datetimeFigureOut">
              <a:rPr lang="en-GB" smtClean="0"/>
              <a:t>25/06/2024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12762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4F4E96-404E-4D19-B577-B977030EF6D4}" type="datetimeFigureOut">
              <a:rPr lang="en-GB" smtClean="0"/>
              <a:t>25/06/2024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816FB0-A525-4705-B3E5-58D559775755}" type="slidenum">
              <a:rPr lang="en-GB" smtClean="0"/>
              <a:t>‹#›</a:t>
            </a:fld>
            <a:endParaRPr lang="en-GB"/>
          </a:p>
        </p:txBody>
      </p:sp>
    </p:spTree>
    <p:extLst>
      <p:ext uri="{BB962C8B-B14F-4D97-AF65-F5344CB8AC3E}">
        <p14:creationId xmlns:p14="http://schemas.microsoft.com/office/powerpoint/2010/main" val="943811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6/25/2024</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11" name="Picture 10" descr="Graphical user interface, application, website&#10;&#10;Description automatically generated">
            <a:extLst>
              <a:ext uri="{FF2B5EF4-FFF2-40B4-BE49-F238E27FC236}">
                <a16:creationId xmlns:a16="http://schemas.microsoft.com/office/drawing/2014/main" id="{B69FB282-E48B-225C-480F-F6FA060A17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681538" y="136521"/>
            <a:ext cx="1367564" cy="760787"/>
          </a:xfrm>
          <a:prstGeom prst="rect">
            <a:avLst/>
          </a:prstGeom>
        </p:spPr>
      </p:pic>
    </p:spTree>
    <p:extLst>
      <p:ext uri="{BB962C8B-B14F-4D97-AF65-F5344CB8AC3E}">
        <p14:creationId xmlns:p14="http://schemas.microsoft.com/office/powerpoint/2010/main" val="41986880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Human rights training - Module 2</a:t>
            </a: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11" name="Picture 10" descr="Graphical user interface, application, website&#10;&#10;Description automatically generated">
            <a:extLst>
              <a:ext uri="{FF2B5EF4-FFF2-40B4-BE49-F238E27FC236}">
                <a16:creationId xmlns:a16="http://schemas.microsoft.com/office/drawing/2014/main" id="{B69FB282-E48B-225C-480F-F6FA060A17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681538" y="136521"/>
            <a:ext cx="1367564" cy="760787"/>
          </a:xfrm>
          <a:prstGeom prst="rect">
            <a:avLst/>
          </a:prstGeom>
        </p:spPr>
      </p:pic>
    </p:spTree>
    <p:extLst>
      <p:ext uri="{BB962C8B-B14F-4D97-AF65-F5344CB8AC3E}">
        <p14:creationId xmlns:p14="http://schemas.microsoft.com/office/powerpoint/2010/main" val="11979358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Human rights training - Module 2</a:t>
            </a: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20006787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9.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81FED-6628-4E4C-8732-419D095AFDA3}"/>
              </a:ext>
            </a:extLst>
          </p:cNvPr>
          <p:cNvSpPr>
            <a:spLocks noGrp="1"/>
          </p:cNvSpPr>
          <p:nvPr>
            <p:ph type="title"/>
          </p:nvPr>
        </p:nvSpPr>
        <p:spPr>
          <a:xfrm>
            <a:off x="1593130" y="2766218"/>
            <a:ext cx="8116914" cy="1325563"/>
          </a:xfrm>
        </p:spPr>
        <p:txBody>
          <a:bodyPr>
            <a:noAutofit/>
          </a:bodyPr>
          <a:lstStyle/>
          <a:p>
            <a:pPr algn="ctr">
              <a:lnSpc>
                <a:spcPct val="100000"/>
              </a:lnSpc>
              <a:spcBef>
                <a:spcPts val="600"/>
              </a:spcBef>
            </a:pPr>
            <a:r>
              <a:rPr lang="en-GB" sz="6000" b="1" dirty="0">
                <a:solidFill>
                  <a:schemeClr val="bg1"/>
                </a:solidFill>
              </a:rPr>
              <a:t>Module 3. A human rights-based approach to aging</a:t>
            </a:r>
          </a:p>
        </p:txBody>
      </p:sp>
    </p:spTree>
    <p:extLst>
      <p:ext uri="{BB962C8B-B14F-4D97-AF65-F5344CB8AC3E}">
        <p14:creationId xmlns:p14="http://schemas.microsoft.com/office/powerpoint/2010/main" val="3450969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D290F-9EC2-BAF6-68B7-0EFD6DBDE38C}"/>
              </a:ext>
            </a:extLst>
          </p:cNvPr>
          <p:cNvSpPr>
            <a:spLocks noGrp="1"/>
          </p:cNvSpPr>
          <p:nvPr>
            <p:ph type="title"/>
          </p:nvPr>
        </p:nvSpPr>
        <p:spPr>
          <a:xfrm>
            <a:off x="5354780" y="302784"/>
            <a:ext cx="5999020" cy="1325563"/>
          </a:xfrm>
        </p:spPr>
        <p:txBody>
          <a:bodyPr/>
          <a:lstStyle/>
          <a:p>
            <a:r>
              <a:rPr lang="en-CA" dirty="0"/>
              <a:t>The PANEL principles</a:t>
            </a:r>
          </a:p>
        </p:txBody>
      </p:sp>
      <p:graphicFrame>
        <p:nvGraphicFramePr>
          <p:cNvPr id="4" name="Content Placeholder 3">
            <a:extLst>
              <a:ext uri="{FF2B5EF4-FFF2-40B4-BE49-F238E27FC236}">
                <a16:creationId xmlns:a16="http://schemas.microsoft.com/office/drawing/2014/main" id="{C5EE773C-3EDE-9907-EA28-EDC8DAB971AF}"/>
              </a:ext>
            </a:extLst>
          </p:cNvPr>
          <p:cNvGraphicFramePr>
            <a:graphicFrameLocks noGrp="1"/>
          </p:cNvGraphicFramePr>
          <p:nvPr>
            <p:ph idx="1"/>
          </p:nvPr>
        </p:nvGraphicFramePr>
        <p:xfrm>
          <a:off x="5354780" y="2008908"/>
          <a:ext cx="5347856" cy="4230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person, stone&#10;&#10;Description automatically generated">
            <a:extLst>
              <a:ext uri="{FF2B5EF4-FFF2-40B4-BE49-F238E27FC236}">
                <a16:creationId xmlns:a16="http://schemas.microsoft.com/office/drawing/2014/main" id="{7E5647F5-E2EF-0A73-2679-9B11F0EF46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4575572" cy="6858000"/>
          </a:xfrm>
          <a:prstGeom prst="rect">
            <a:avLst/>
          </a:prstGeom>
        </p:spPr>
      </p:pic>
    </p:spTree>
    <p:extLst>
      <p:ext uri="{BB962C8B-B14F-4D97-AF65-F5344CB8AC3E}">
        <p14:creationId xmlns:p14="http://schemas.microsoft.com/office/powerpoint/2010/main" val="921609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125D2-91B7-E426-46B5-ECA3EEFB09CF}"/>
              </a:ext>
            </a:extLst>
          </p:cNvPr>
          <p:cNvSpPr>
            <a:spLocks noGrp="1"/>
          </p:cNvSpPr>
          <p:nvPr>
            <p:ph type="title"/>
          </p:nvPr>
        </p:nvSpPr>
        <p:spPr/>
        <p:txBody>
          <a:bodyPr/>
          <a:lstStyle/>
          <a:p>
            <a:r>
              <a:rPr lang="en-GB" dirty="0"/>
              <a:t>Participation</a:t>
            </a:r>
          </a:p>
        </p:txBody>
      </p:sp>
      <p:sp>
        <p:nvSpPr>
          <p:cNvPr id="3" name="Content Placeholder 2">
            <a:extLst>
              <a:ext uri="{FF2B5EF4-FFF2-40B4-BE49-F238E27FC236}">
                <a16:creationId xmlns:a16="http://schemas.microsoft.com/office/drawing/2014/main" id="{FAF1CFB0-B01E-69BC-3EEF-4237ACBF3850}"/>
              </a:ext>
            </a:extLst>
          </p:cNvPr>
          <p:cNvSpPr>
            <a:spLocks noGrp="1"/>
          </p:cNvSpPr>
          <p:nvPr>
            <p:ph idx="1"/>
          </p:nvPr>
        </p:nvSpPr>
        <p:spPr>
          <a:xfrm>
            <a:off x="2679826" y="1884217"/>
            <a:ext cx="7143047" cy="3629891"/>
          </a:xfrm>
          <a:solidFill>
            <a:schemeClr val="bg1"/>
          </a:solidFill>
          <a:ln>
            <a:noFill/>
          </a:ln>
        </p:spPr>
        <p:txBody>
          <a:bodyPr>
            <a:normAutofit fontScale="92500" lnSpcReduction="10000"/>
          </a:bodyPr>
          <a:lstStyle/>
          <a:p>
            <a:pPr marL="0" indent="0">
              <a:lnSpc>
                <a:spcPct val="120000"/>
              </a:lnSpc>
              <a:spcBef>
                <a:spcPts val="1200"/>
              </a:spcBef>
              <a:buClr>
                <a:schemeClr val="accent3"/>
              </a:buClr>
              <a:buNone/>
            </a:pPr>
            <a:r>
              <a:rPr lang="en-US" sz="2400" b="1" dirty="0">
                <a:solidFill>
                  <a:schemeClr val="accent3"/>
                </a:solidFill>
              </a:rPr>
              <a:t>Meaningful participation in decision-making </a:t>
            </a:r>
          </a:p>
          <a:p>
            <a:pPr marL="0" indent="0">
              <a:lnSpc>
                <a:spcPct val="120000"/>
              </a:lnSpc>
              <a:spcBef>
                <a:spcPts val="1200"/>
              </a:spcBef>
              <a:buClr>
                <a:schemeClr val="accent3"/>
              </a:buClr>
              <a:buNone/>
            </a:pPr>
            <a:r>
              <a:rPr lang="en-US" sz="2400" dirty="0"/>
              <a:t>Older people have a right to </a:t>
            </a:r>
            <a:r>
              <a:rPr lang="en-US" sz="2400" b="1" dirty="0"/>
              <a:t>participate in decision-making</a:t>
            </a:r>
            <a:r>
              <a:rPr lang="en-US" sz="2400" dirty="0"/>
              <a:t> processes which affect the enjoyment of their rights.</a:t>
            </a:r>
          </a:p>
          <a:p>
            <a:pPr marL="0" indent="0">
              <a:lnSpc>
                <a:spcPct val="120000"/>
              </a:lnSpc>
              <a:spcBef>
                <a:spcPts val="1200"/>
              </a:spcBef>
              <a:buClr>
                <a:schemeClr val="accent3"/>
              </a:buClr>
              <a:buNone/>
            </a:pPr>
            <a:r>
              <a:rPr lang="en-US" sz="2400" dirty="0"/>
              <a:t>It ensures that activities are based on </a:t>
            </a:r>
            <a:r>
              <a:rPr lang="en-US" sz="2400" b="1" dirty="0"/>
              <a:t>older people’s perspective</a:t>
            </a:r>
            <a:r>
              <a:rPr lang="en-US" sz="2400" dirty="0"/>
              <a:t>.</a:t>
            </a:r>
          </a:p>
          <a:p>
            <a:pPr marL="0" indent="0">
              <a:lnSpc>
                <a:spcPct val="120000"/>
              </a:lnSpc>
              <a:spcBef>
                <a:spcPts val="1200"/>
              </a:spcBef>
              <a:buClr>
                <a:schemeClr val="accent3"/>
              </a:buClr>
              <a:buNone/>
            </a:pPr>
            <a:r>
              <a:rPr lang="en-US" sz="2400" dirty="0"/>
              <a:t>Participation must be active, </a:t>
            </a:r>
            <a:r>
              <a:rPr lang="en-US" sz="2400" b="1" dirty="0"/>
              <a:t>accessible</a:t>
            </a:r>
            <a:r>
              <a:rPr lang="en-US" sz="2400" dirty="0"/>
              <a:t> and meaningful.</a:t>
            </a:r>
          </a:p>
          <a:p>
            <a:pPr marL="0" indent="0">
              <a:lnSpc>
                <a:spcPct val="120000"/>
              </a:lnSpc>
              <a:spcBef>
                <a:spcPts val="1200"/>
              </a:spcBef>
              <a:buClr>
                <a:schemeClr val="accent3"/>
              </a:buClr>
              <a:buNone/>
            </a:pPr>
            <a:endParaRPr lang="en-GB" sz="2400" dirty="0"/>
          </a:p>
        </p:txBody>
      </p:sp>
    </p:spTree>
    <p:extLst>
      <p:ext uri="{BB962C8B-B14F-4D97-AF65-F5344CB8AC3E}">
        <p14:creationId xmlns:p14="http://schemas.microsoft.com/office/powerpoint/2010/main" val="4187169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125D2-91B7-E426-46B5-ECA3EEFB09CF}"/>
              </a:ext>
            </a:extLst>
          </p:cNvPr>
          <p:cNvSpPr>
            <a:spLocks noGrp="1"/>
          </p:cNvSpPr>
          <p:nvPr>
            <p:ph type="title"/>
          </p:nvPr>
        </p:nvSpPr>
        <p:spPr/>
        <p:txBody>
          <a:bodyPr/>
          <a:lstStyle/>
          <a:p>
            <a:r>
              <a:rPr lang="en-GB" dirty="0"/>
              <a:t>Accountability</a:t>
            </a:r>
          </a:p>
        </p:txBody>
      </p:sp>
      <p:sp>
        <p:nvSpPr>
          <p:cNvPr id="3" name="Content Placeholder 2">
            <a:extLst>
              <a:ext uri="{FF2B5EF4-FFF2-40B4-BE49-F238E27FC236}">
                <a16:creationId xmlns:a16="http://schemas.microsoft.com/office/drawing/2014/main" id="{FAF1CFB0-B01E-69BC-3EEF-4237ACBF3850}"/>
              </a:ext>
            </a:extLst>
          </p:cNvPr>
          <p:cNvSpPr>
            <a:spLocks noGrp="1"/>
          </p:cNvSpPr>
          <p:nvPr>
            <p:ph idx="1"/>
          </p:nvPr>
        </p:nvSpPr>
        <p:spPr>
          <a:xfrm>
            <a:off x="2482853" y="1690692"/>
            <a:ext cx="7776437" cy="4557708"/>
          </a:xfrm>
          <a:ln>
            <a:noFill/>
          </a:ln>
        </p:spPr>
        <p:txBody>
          <a:bodyPr>
            <a:noAutofit/>
          </a:bodyPr>
          <a:lstStyle/>
          <a:p>
            <a:pPr marL="0" indent="0">
              <a:lnSpc>
                <a:spcPct val="120000"/>
              </a:lnSpc>
              <a:spcBef>
                <a:spcPts val="1200"/>
              </a:spcBef>
              <a:buClr>
                <a:schemeClr val="accent3"/>
              </a:buClr>
              <a:buNone/>
            </a:pPr>
            <a:r>
              <a:rPr lang="en-GB" sz="2200" b="1" dirty="0">
                <a:solidFill>
                  <a:schemeClr val="accent3"/>
                </a:solidFill>
              </a:rPr>
              <a:t>Rights holders and duty bearers</a:t>
            </a:r>
          </a:p>
          <a:p>
            <a:pPr marL="0" indent="0">
              <a:lnSpc>
                <a:spcPct val="120000"/>
              </a:lnSpc>
              <a:spcBef>
                <a:spcPts val="1200"/>
              </a:spcBef>
              <a:buClr>
                <a:schemeClr val="accent3"/>
              </a:buClr>
              <a:buNone/>
            </a:pPr>
            <a:r>
              <a:rPr lang="nl-NL" sz="2200" dirty="0" err="1">
                <a:effectLst/>
                <a:ea typeface="Calibri" panose="020F0502020204030204" pitchFamily="34" charset="0"/>
                <a:cs typeface="Times New Roman" panose="02020603050405020304" pitchFamily="18" charset="0"/>
              </a:rPr>
              <a:t>Adopting</a:t>
            </a:r>
            <a:r>
              <a:rPr lang="nl-NL" sz="2200" dirty="0">
                <a:effectLst/>
                <a:ea typeface="Calibri" panose="020F0502020204030204" pitchFamily="34" charset="0"/>
                <a:cs typeface="Times New Roman" panose="02020603050405020304" pitchFamily="18" charset="0"/>
              </a:rPr>
              <a:t> a HRBA </a:t>
            </a:r>
            <a:r>
              <a:rPr lang="nl-NL" sz="2200" dirty="0" err="1">
                <a:effectLst/>
                <a:ea typeface="Calibri" panose="020F0502020204030204" pitchFamily="34" charset="0"/>
                <a:cs typeface="Times New Roman" panose="02020603050405020304" pitchFamily="18" charset="0"/>
              </a:rPr>
              <a:t>represents</a:t>
            </a:r>
            <a:r>
              <a:rPr lang="nl-NL" sz="2200" dirty="0">
                <a:effectLst/>
                <a:ea typeface="Calibri" panose="020F0502020204030204" pitchFamily="34" charset="0"/>
                <a:cs typeface="Times New Roman" panose="02020603050405020304" pitchFamily="18" charset="0"/>
              </a:rPr>
              <a:t> a </a:t>
            </a:r>
            <a:r>
              <a:rPr lang="nl-NL" sz="2200" dirty="0" err="1">
                <a:effectLst/>
                <a:ea typeface="Calibri" panose="020F0502020204030204" pitchFamily="34" charset="0"/>
                <a:cs typeface="Times New Roman" panose="02020603050405020304" pitchFamily="18" charset="0"/>
              </a:rPr>
              <a:t>fundamental</a:t>
            </a:r>
            <a:r>
              <a:rPr lang="nl-NL" sz="2200" dirty="0">
                <a:effectLst/>
                <a:ea typeface="Calibri" panose="020F0502020204030204" pitchFamily="34" charset="0"/>
                <a:cs typeface="Times New Roman" panose="02020603050405020304" pitchFamily="18" charset="0"/>
              </a:rPr>
              <a:t> shift </a:t>
            </a:r>
          </a:p>
          <a:p>
            <a:pPr>
              <a:lnSpc>
                <a:spcPct val="120000"/>
              </a:lnSpc>
              <a:spcBef>
                <a:spcPts val="1200"/>
              </a:spcBef>
              <a:buClr>
                <a:schemeClr val="accent3"/>
              </a:buClr>
            </a:pPr>
            <a:r>
              <a:rPr lang="nl-NL" sz="2200" dirty="0" err="1">
                <a:effectLst/>
                <a:ea typeface="Calibri" panose="020F0502020204030204" pitchFamily="34" charset="0"/>
                <a:cs typeface="Times New Roman" panose="02020603050405020304" pitchFamily="18" charset="0"/>
              </a:rPr>
              <a:t>from</a:t>
            </a:r>
            <a:r>
              <a:rPr lang="nl-NL" sz="2200" dirty="0">
                <a:effectLst/>
                <a:ea typeface="Calibri" panose="020F0502020204030204" pitchFamily="34" charset="0"/>
                <a:cs typeface="Times New Roman" panose="02020603050405020304" pitchFamily="18" charset="0"/>
              </a:rPr>
              <a:t> </a:t>
            </a:r>
            <a:r>
              <a:rPr lang="nl-NL" sz="2200" dirty="0" err="1">
                <a:effectLst/>
                <a:ea typeface="Calibri" panose="020F0502020204030204" pitchFamily="34" charset="0"/>
                <a:cs typeface="Times New Roman" panose="02020603050405020304" pitchFamily="18" charset="0"/>
              </a:rPr>
              <a:t>older</a:t>
            </a:r>
            <a:r>
              <a:rPr lang="nl-NL" sz="2200" dirty="0">
                <a:effectLst/>
                <a:ea typeface="Calibri" panose="020F0502020204030204" pitchFamily="34" charset="0"/>
                <a:cs typeface="Times New Roman" panose="02020603050405020304" pitchFamily="18" charset="0"/>
              </a:rPr>
              <a:t> persons as </a:t>
            </a:r>
            <a:r>
              <a:rPr lang="nl-NL" sz="2200" dirty="0" err="1">
                <a:effectLst/>
                <a:ea typeface="Calibri" panose="020F0502020204030204" pitchFamily="34" charset="0"/>
                <a:cs typeface="Times New Roman" panose="02020603050405020304" pitchFamily="18" charset="0"/>
              </a:rPr>
              <a:t>objects</a:t>
            </a:r>
            <a:r>
              <a:rPr lang="nl-NL" sz="2200" dirty="0">
                <a:effectLst/>
                <a:ea typeface="Calibri" panose="020F0502020204030204" pitchFamily="34" charset="0"/>
                <a:cs typeface="Times New Roman" panose="02020603050405020304" pitchFamily="18" charset="0"/>
              </a:rPr>
              <a:t> of </a:t>
            </a:r>
            <a:r>
              <a:rPr lang="nl-NL" sz="2200" dirty="0" err="1">
                <a:effectLst/>
                <a:ea typeface="Calibri" panose="020F0502020204030204" pitchFamily="34" charset="0"/>
                <a:cs typeface="Times New Roman" panose="02020603050405020304" pitchFamily="18" charset="0"/>
              </a:rPr>
              <a:t>charity</a:t>
            </a:r>
            <a:r>
              <a:rPr lang="nl-NL" sz="2200" dirty="0">
                <a:effectLst/>
                <a:ea typeface="Calibri" panose="020F0502020204030204" pitchFamily="34" charset="0"/>
                <a:cs typeface="Times New Roman" panose="02020603050405020304" pitchFamily="18" charset="0"/>
              </a:rPr>
              <a:t> </a:t>
            </a:r>
            <a:r>
              <a:rPr lang="nl-NL" sz="2200" dirty="0" err="1">
                <a:effectLst/>
                <a:ea typeface="Calibri" panose="020F0502020204030204" pitchFamily="34" charset="0"/>
                <a:cs typeface="Times New Roman" panose="02020603050405020304" pitchFamily="18" charset="0"/>
              </a:rPr>
              <a:t>to</a:t>
            </a:r>
            <a:r>
              <a:rPr lang="nl-NL" sz="2200" dirty="0">
                <a:effectLst/>
                <a:ea typeface="Calibri" panose="020F0502020204030204" pitchFamily="34" charset="0"/>
                <a:cs typeface="Times New Roman" panose="02020603050405020304" pitchFamily="18" charset="0"/>
              </a:rPr>
              <a:t> </a:t>
            </a:r>
            <a:r>
              <a:rPr lang="nl-NL" sz="2200" b="1" dirty="0" err="1">
                <a:effectLst/>
                <a:ea typeface="Calibri" panose="020F0502020204030204" pitchFamily="34" charset="0"/>
                <a:cs typeface="Times New Roman" panose="02020603050405020304" pitchFamily="18" charset="0"/>
              </a:rPr>
              <a:t>rights</a:t>
            </a:r>
            <a:r>
              <a:rPr lang="nl-NL" sz="2200" b="1" dirty="0">
                <a:effectLst/>
                <a:ea typeface="Calibri" panose="020F0502020204030204" pitchFamily="34" charset="0"/>
                <a:cs typeface="Times New Roman" panose="02020603050405020304" pitchFamily="18" charset="0"/>
              </a:rPr>
              <a:t> </a:t>
            </a:r>
            <a:r>
              <a:rPr lang="nl-NL" sz="2200" b="1" dirty="0" err="1">
                <a:effectLst/>
                <a:ea typeface="Calibri" panose="020F0502020204030204" pitchFamily="34" charset="0"/>
                <a:cs typeface="Times New Roman" panose="02020603050405020304" pitchFamily="18" charset="0"/>
              </a:rPr>
              <a:t>holders</a:t>
            </a:r>
            <a:r>
              <a:rPr lang="nl-NL" sz="2200" dirty="0">
                <a:effectLst/>
                <a:ea typeface="Calibri" panose="020F0502020204030204" pitchFamily="34" charset="0"/>
                <a:cs typeface="Times New Roman" panose="02020603050405020304" pitchFamily="18" charset="0"/>
              </a:rPr>
              <a:t>. </a:t>
            </a:r>
          </a:p>
          <a:p>
            <a:pPr>
              <a:lnSpc>
                <a:spcPct val="120000"/>
              </a:lnSpc>
              <a:spcBef>
                <a:spcPts val="1200"/>
              </a:spcBef>
              <a:buClr>
                <a:schemeClr val="accent3"/>
              </a:buClr>
            </a:pPr>
            <a:r>
              <a:rPr lang="nl-NL" sz="2200" dirty="0" err="1">
                <a:effectLst/>
                <a:ea typeface="Calibri" panose="020F0502020204030204" pitchFamily="34" charset="0"/>
                <a:cs typeface="Times New Roman" panose="02020603050405020304" pitchFamily="18" charset="0"/>
              </a:rPr>
              <a:t>from</a:t>
            </a:r>
            <a:r>
              <a:rPr lang="nl-NL" sz="2200" dirty="0">
                <a:effectLst/>
                <a:ea typeface="Calibri" panose="020F0502020204030204" pitchFamily="34" charset="0"/>
                <a:cs typeface="Times New Roman" panose="02020603050405020304" pitchFamily="18" charset="0"/>
              </a:rPr>
              <a:t> </a:t>
            </a:r>
            <a:r>
              <a:rPr lang="nl-NL" sz="2200" dirty="0" err="1">
                <a:effectLst/>
                <a:ea typeface="Calibri" panose="020F0502020204030204" pitchFamily="34" charset="0"/>
                <a:cs typeface="Times New Roman" panose="02020603050405020304" pitchFamily="18" charset="0"/>
              </a:rPr>
              <a:t>charity</a:t>
            </a:r>
            <a:r>
              <a:rPr lang="nl-NL" sz="2200" dirty="0">
                <a:ea typeface="Calibri" panose="020F0502020204030204" pitchFamily="34" charset="0"/>
                <a:cs typeface="Times New Roman" panose="02020603050405020304" pitchFamily="18" charset="0"/>
              </a:rPr>
              <a:t> </a:t>
            </a:r>
            <a:r>
              <a:rPr lang="nl-NL" sz="2200" dirty="0" err="1">
                <a:effectLst/>
                <a:ea typeface="Calibri" panose="020F0502020204030204" pitchFamily="34" charset="0"/>
                <a:cs typeface="Times New Roman" panose="02020603050405020304" pitchFamily="18" charset="0"/>
              </a:rPr>
              <a:t>to</a:t>
            </a:r>
            <a:r>
              <a:rPr lang="nl-NL" sz="2200" dirty="0">
                <a:effectLst/>
                <a:ea typeface="Calibri" panose="020F0502020204030204" pitchFamily="34" charset="0"/>
                <a:cs typeface="Times New Roman" panose="02020603050405020304" pitchFamily="18" charset="0"/>
              </a:rPr>
              <a:t> </a:t>
            </a:r>
            <a:r>
              <a:rPr lang="nl-NL" sz="2200" dirty="0" err="1">
                <a:effectLst/>
                <a:ea typeface="Calibri" panose="020F0502020204030204" pitchFamily="34" charset="0"/>
                <a:cs typeface="Times New Roman" panose="02020603050405020304" pitchFamily="18" charset="0"/>
              </a:rPr>
              <a:t>the</a:t>
            </a:r>
            <a:r>
              <a:rPr lang="nl-NL" sz="2200" dirty="0">
                <a:effectLst/>
                <a:ea typeface="Calibri" panose="020F0502020204030204" pitchFamily="34" charset="0"/>
                <a:cs typeface="Times New Roman" panose="02020603050405020304" pitchFamily="18" charset="0"/>
              </a:rPr>
              <a:t> </a:t>
            </a:r>
            <a:r>
              <a:rPr lang="nl-NL" sz="2200" dirty="0" err="1">
                <a:effectLst/>
                <a:ea typeface="Calibri" panose="020F0502020204030204" pitchFamily="34" charset="0"/>
                <a:cs typeface="Times New Roman" panose="02020603050405020304" pitchFamily="18" charset="0"/>
              </a:rPr>
              <a:t>obligation</a:t>
            </a:r>
            <a:r>
              <a:rPr lang="nl-NL" sz="2200" dirty="0">
                <a:effectLst/>
                <a:ea typeface="Calibri" panose="020F0502020204030204" pitchFamily="34" charset="0"/>
                <a:cs typeface="Times New Roman" panose="02020603050405020304" pitchFamily="18" charset="0"/>
              </a:rPr>
              <a:t> of </a:t>
            </a:r>
            <a:r>
              <a:rPr lang="nl-NL" sz="2200" b="1" dirty="0" err="1">
                <a:effectLst/>
                <a:ea typeface="Calibri" panose="020F0502020204030204" pitchFamily="34" charset="0"/>
                <a:cs typeface="Times New Roman" panose="02020603050405020304" pitchFamily="18" charset="0"/>
              </a:rPr>
              <a:t>duty</a:t>
            </a:r>
            <a:r>
              <a:rPr lang="nl-NL" sz="2200" b="1" dirty="0">
                <a:effectLst/>
                <a:ea typeface="Calibri" panose="020F0502020204030204" pitchFamily="34" charset="0"/>
                <a:cs typeface="Times New Roman" panose="02020603050405020304" pitchFamily="18" charset="0"/>
              </a:rPr>
              <a:t> </a:t>
            </a:r>
            <a:r>
              <a:rPr lang="nl-NL" sz="2200" b="1" dirty="0" err="1">
                <a:effectLst/>
                <a:ea typeface="Calibri" panose="020F0502020204030204" pitchFamily="34" charset="0"/>
                <a:cs typeface="Times New Roman" panose="02020603050405020304" pitchFamily="18" charset="0"/>
              </a:rPr>
              <a:t>bearers</a:t>
            </a:r>
            <a:r>
              <a:rPr lang="nl-NL" sz="2200" b="1" dirty="0">
                <a:effectLst/>
                <a:ea typeface="Calibri" panose="020F0502020204030204" pitchFamily="34" charset="0"/>
                <a:cs typeface="Times New Roman" panose="02020603050405020304" pitchFamily="18" charset="0"/>
              </a:rPr>
              <a:t> </a:t>
            </a:r>
            <a:r>
              <a:rPr lang="nl-NL" sz="2200" dirty="0" err="1">
                <a:effectLst/>
                <a:ea typeface="Calibri" panose="020F0502020204030204" pitchFamily="34" charset="0"/>
                <a:cs typeface="Times New Roman" panose="02020603050405020304" pitchFamily="18" charset="0"/>
              </a:rPr>
              <a:t>to</a:t>
            </a:r>
            <a:r>
              <a:rPr lang="nl-NL" sz="2200" dirty="0">
                <a:effectLst/>
                <a:ea typeface="Calibri" panose="020F0502020204030204" pitchFamily="34" charset="0"/>
                <a:cs typeface="Times New Roman" panose="02020603050405020304" pitchFamily="18" charset="0"/>
              </a:rPr>
              <a:t> </a:t>
            </a:r>
            <a:r>
              <a:rPr lang="nl-NL" sz="2200" dirty="0" err="1">
                <a:effectLst/>
                <a:ea typeface="Calibri" panose="020F0502020204030204" pitchFamily="34" charset="0"/>
                <a:cs typeface="Times New Roman" panose="02020603050405020304" pitchFamily="18" charset="0"/>
              </a:rPr>
              <a:t>protect</a:t>
            </a:r>
            <a:r>
              <a:rPr lang="nl-NL" sz="2200" dirty="0">
                <a:effectLst/>
                <a:ea typeface="Calibri" panose="020F0502020204030204" pitchFamily="34" charset="0"/>
                <a:cs typeface="Times New Roman" panose="02020603050405020304" pitchFamily="18" charset="0"/>
              </a:rPr>
              <a:t>, respect </a:t>
            </a:r>
            <a:r>
              <a:rPr lang="nl-NL" sz="2200" dirty="0" err="1">
                <a:effectLst/>
                <a:ea typeface="Calibri" panose="020F0502020204030204" pitchFamily="34" charset="0"/>
                <a:cs typeface="Times New Roman" panose="02020603050405020304" pitchFamily="18" charset="0"/>
              </a:rPr>
              <a:t>and</a:t>
            </a:r>
            <a:r>
              <a:rPr lang="nl-NL" sz="2200" dirty="0">
                <a:effectLst/>
                <a:ea typeface="Calibri" panose="020F0502020204030204" pitchFamily="34" charset="0"/>
                <a:cs typeface="Times New Roman" panose="02020603050405020304" pitchFamily="18" charset="0"/>
              </a:rPr>
              <a:t> </a:t>
            </a:r>
            <a:r>
              <a:rPr lang="nl-NL" sz="2200" dirty="0" err="1">
                <a:effectLst/>
                <a:ea typeface="Calibri" panose="020F0502020204030204" pitchFamily="34" charset="0"/>
                <a:cs typeface="Times New Roman" panose="02020603050405020304" pitchFamily="18" charset="0"/>
              </a:rPr>
              <a:t>fulfil</a:t>
            </a:r>
            <a:r>
              <a:rPr lang="nl-NL" sz="2200" dirty="0">
                <a:effectLst/>
                <a:ea typeface="Calibri" panose="020F0502020204030204" pitchFamily="34" charset="0"/>
                <a:cs typeface="Times New Roman" panose="02020603050405020304" pitchFamily="18" charset="0"/>
              </a:rPr>
              <a:t> </a:t>
            </a:r>
            <a:r>
              <a:rPr lang="nl-NL" sz="2200" dirty="0" err="1">
                <a:effectLst/>
                <a:ea typeface="Calibri" panose="020F0502020204030204" pitchFamily="34" charset="0"/>
                <a:cs typeface="Times New Roman" panose="02020603050405020304" pitchFamily="18" charset="0"/>
              </a:rPr>
              <a:t>their</a:t>
            </a:r>
            <a:r>
              <a:rPr lang="nl-NL" sz="2200" dirty="0">
                <a:effectLst/>
                <a:ea typeface="Calibri" panose="020F0502020204030204" pitchFamily="34" charset="0"/>
                <a:cs typeface="Times New Roman" panose="02020603050405020304" pitchFamily="18" charset="0"/>
              </a:rPr>
              <a:t> </a:t>
            </a:r>
            <a:r>
              <a:rPr lang="nl-NL" sz="2200" dirty="0" err="1">
                <a:effectLst/>
                <a:ea typeface="Calibri" panose="020F0502020204030204" pitchFamily="34" charset="0"/>
                <a:cs typeface="Times New Roman" panose="02020603050405020304" pitchFamily="18" charset="0"/>
              </a:rPr>
              <a:t>fundamental</a:t>
            </a:r>
            <a:r>
              <a:rPr lang="nl-NL" sz="2200" dirty="0">
                <a:effectLst/>
                <a:ea typeface="Calibri" panose="020F0502020204030204" pitchFamily="34" charset="0"/>
                <a:cs typeface="Times New Roman" panose="02020603050405020304" pitchFamily="18" charset="0"/>
              </a:rPr>
              <a:t> </a:t>
            </a:r>
            <a:r>
              <a:rPr lang="nl-NL" sz="2200" dirty="0" err="1">
                <a:effectLst/>
                <a:ea typeface="Calibri" panose="020F0502020204030204" pitchFamily="34" charset="0"/>
                <a:cs typeface="Times New Roman" panose="02020603050405020304" pitchFamily="18" charset="0"/>
              </a:rPr>
              <a:t>rights</a:t>
            </a:r>
            <a:r>
              <a:rPr lang="nl-NL" sz="2200" dirty="0">
                <a:effectLst/>
                <a:ea typeface="Calibri" panose="020F0502020204030204" pitchFamily="34" charset="0"/>
                <a:cs typeface="Times New Roman" panose="02020603050405020304" pitchFamily="18" charset="0"/>
              </a:rPr>
              <a:t>. </a:t>
            </a:r>
          </a:p>
          <a:p>
            <a:pPr marL="0" indent="0">
              <a:lnSpc>
                <a:spcPct val="120000"/>
              </a:lnSpc>
              <a:spcBef>
                <a:spcPts val="1200"/>
              </a:spcBef>
              <a:buClr>
                <a:schemeClr val="accent3"/>
              </a:buClr>
              <a:buNone/>
            </a:pPr>
            <a:r>
              <a:rPr lang="nl-NL" sz="2200" dirty="0">
                <a:effectLst/>
                <a:ea typeface="Calibri" panose="020F0502020204030204" pitchFamily="34" charset="0"/>
                <a:cs typeface="Times New Roman" panose="02020603050405020304" pitchFamily="18" charset="0"/>
              </a:rPr>
              <a:t>It </a:t>
            </a:r>
            <a:r>
              <a:rPr lang="nl-NL" sz="2200" dirty="0" err="1">
                <a:effectLst/>
                <a:ea typeface="Calibri" panose="020F0502020204030204" pitchFamily="34" charset="0"/>
                <a:cs typeface="Times New Roman" panose="02020603050405020304" pitchFamily="18" charset="0"/>
              </a:rPr>
              <a:t>includes</a:t>
            </a:r>
            <a:r>
              <a:rPr lang="nl-NL" sz="2200" dirty="0">
                <a:effectLst/>
                <a:ea typeface="Calibri" panose="020F0502020204030204" pitchFamily="34" charset="0"/>
                <a:cs typeface="Times New Roman" panose="02020603050405020304" pitchFamily="18" charset="0"/>
              </a:rPr>
              <a:t> </a:t>
            </a:r>
            <a:r>
              <a:rPr lang="nl-NL" sz="2200" b="1" dirty="0" err="1">
                <a:effectLst/>
                <a:ea typeface="Calibri" panose="020F0502020204030204" pitchFamily="34" charset="0"/>
                <a:cs typeface="Times New Roman" panose="02020603050405020304" pitchFamily="18" charset="0"/>
              </a:rPr>
              <a:t>capacity</a:t>
            </a:r>
            <a:r>
              <a:rPr lang="nl-NL" sz="2200" b="1" dirty="0">
                <a:effectLst/>
                <a:ea typeface="Calibri" panose="020F0502020204030204" pitchFamily="34" charset="0"/>
                <a:cs typeface="Times New Roman" panose="02020603050405020304" pitchFamily="18" charset="0"/>
              </a:rPr>
              <a:t>-building</a:t>
            </a:r>
            <a:r>
              <a:rPr lang="nl-NL" sz="2200" dirty="0">
                <a:effectLst/>
                <a:ea typeface="Calibri" panose="020F0502020204030204" pitchFamily="34" charset="0"/>
                <a:cs typeface="Times New Roman" panose="02020603050405020304" pitchFamily="18" charset="0"/>
              </a:rPr>
              <a:t> of </a:t>
            </a:r>
            <a:r>
              <a:rPr lang="nl-NL" sz="2200" dirty="0" err="1">
                <a:effectLst/>
                <a:ea typeface="Calibri" panose="020F0502020204030204" pitchFamily="34" charset="0"/>
                <a:cs typeface="Times New Roman" panose="02020603050405020304" pitchFamily="18" charset="0"/>
              </a:rPr>
              <a:t>duty</a:t>
            </a:r>
            <a:r>
              <a:rPr lang="nl-NL" sz="2200" dirty="0">
                <a:effectLst/>
                <a:ea typeface="Calibri" panose="020F0502020204030204" pitchFamily="34" charset="0"/>
                <a:cs typeface="Times New Roman" panose="02020603050405020304" pitchFamily="18" charset="0"/>
              </a:rPr>
              <a:t> </a:t>
            </a:r>
            <a:r>
              <a:rPr lang="nl-NL" sz="2200" dirty="0" err="1">
                <a:effectLst/>
                <a:ea typeface="Calibri" panose="020F0502020204030204" pitchFamily="34" charset="0"/>
                <a:cs typeface="Times New Roman" panose="02020603050405020304" pitchFamily="18" charset="0"/>
              </a:rPr>
              <a:t>bearers</a:t>
            </a:r>
            <a:r>
              <a:rPr lang="nl-NL" sz="2200" dirty="0">
                <a:effectLst/>
                <a:ea typeface="Calibri" panose="020F0502020204030204" pitchFamily="34" charset="0"/>
                <a:cs typeface="Times New Roman" panose="02020603050405020304" pitchFamily="18" charset="0"/>
              </a:rPr>
              <a:t>.</a:t>
            </a:r>
          </a:p>
          <a:p>
            <a:pPr marL="0" indent="0">
              <a:lnSpc>
                <a:spcPct val="120000"/>
              </a:lnSpc>
              <a:spcBef>
                <a:spcPts val="1200"/>
              </a:spcBef>
              <a:buClr>
                <a:schemeClr val="accent3"/>
              </a:buClr>
              <a:buNone/>
            </a:pPr>
            <a:r>
              <a:rPr lang="nl-NL" sz="2200" dirty="0">
                <a:ea typeface="Calibri" panose="020F0502020204030204" pitchFamily="34" charset="0"/>
                <a:cs typeface="Times New Roman" panose="02020603050405020304" pitchFamily="18" charset="0"/>
              </a:rPr>
              <a:t>It </a:t>
            </a:r>
            <a:r>
              <a:rPr lang="nl-NL" sz="2200" dirty="0" err="1">
                <a:ea typeface="Calibri" panose="020F0502020204030204" pitchFamily="34" charset="0"/>
                <a:cs typeface="Times New Roman" panose="02020603050405020304" pitchFamily="18" charset="0"/>
              </a:rPr>
              <a:t>requires</a:t>
            </a:r>
            <a:r>
              <a:rPr lang="nl-NL" sz="2200" dirty="0">
                <a:ea typeface="Calibri" panose="020F0502020204030204" pitchFamily="34" charset="0"/>
                <a:cs typeface="Times New Roman" panose="02020603050405020304" pitchFamily="18" charset="0"/>
              </a:rPr>
              <a:t> </a:t>
            </a:r>
            <a:r>
              <a:rPr lang="nl-NL" sz="2200" b="1" dirty="0" err="1">
                <a:ea typeface="Calibri" panose="020F0502020204030204" pitchFamily="34" charset="0"/>
                <a:cs typeface="Times New Roman" panose="02020603050405020304" pitchFamily="18" charset="0"/>
              </a:rPr>
              <a:t>effective</a:t>
            </a:r>
            <a:r>
              <a:rPr lang="nl-NL" sz="2200" b="1" dirty="0">
                <a:ea typeface="Calibri" panose="020F0502020204030204" pitchFamily="34" charset="0"/>
                <a:cs typeface="Times New Roman" panose="02020603050405020304" pitchFamily="18" charset="0"/>
              </a:rPr>
              <a:t> monitoring </a:t>
            </a:r>
            <a:r>
              <a:rPr lang="nl-NL" sz="2200" dirty="0">
                <a:ea typeface="Calibri" panose="020F0502020204030204" pitchFamily="34" charset="0"/>
                <a:cs typeface="Times New Roman" panose="02020603050405020304" pitchFamily="18" charset="0"/>
              </a:rPr>
              <a:t>of human </a:t>
            </a:r>
            <a:r>
              <a:rPr lang="nl-NL" sz="2200" dirty="0" err="1">
                <a:ea typeface="Calibri" panose="020F0502020204030204" pitchFamily="34" charset="0"/>
                <a:cs typeface="Times New Roman" panose="02020603050405020304" pitchFamily="18" charset="0"/>
              </a:rPr>
              <a:t>rights</a:t>
            </a:r>
            <a:r>
              <a:rPr lang="nl-NL" sz="2200" dirty="0">
                <a:ea typeface="Calibri" panose="020F0502020204030204" pitchFamily="34" charset="0"/>
                <a:cs typeface="Times New Roman" panose="02020603050405020304" pitchFamily="18" charset="0"/>
              </a:rPr>
              <a:t> </a:t>
            </a:r>
            <a:r>
              <a:rPr lang="nl-NL" sz="2200" dirty="0" err="1">
                <a:ea typeface="Calibri" panose="020F0502020204030204" pitchFamily="34" charset="0"/>
                <a:cs typeface="Times New Roman" panose="02020603050405020304" pitchFamily="18" charset="0"/>
              </a:rPr>
              <a:t>standards</a:t>
            </a:r>
            <a:r>
              <a:rPr lang="nl-NL" sz="2200" dirty="0">
                <a:ea typeface="Calibri" panose="020F0502020204030204" pitchFamily="34" charset="0"/>
                <a:cs typeface="Times New Roman" panose="02020603050405020304" pitchFamily="18" charset="0"/>
              </a:rPr>
              <a:t>. </a:t>
            </a:r>
          </a:p>
          <a:p>
            <a:pPr marL="0" indent="0">
              <a:lnSpc>
                <a:spcPct val="120000"/>
              </a:lnSpc>
              <a:spcBef>
                <a:spcPts val="1200"/>
              </a:spcBef>
              <a:buClr>
                <a:schemeClr val="accent3"/>
              </a:buClr>
              <a:buNone/>
            </a:pPr>
            <a:endParaRPr lang="en-CA" sz="2200" i="1" dirty="0">
              <a:effectLst/>
              <a:ea typeface="Calibri" panose="020F0502020204030204" pitchFamily="34" charset="0"/>
              <a:cs typeface="Times New Roman" panose="02020603050405020304" pitchFamily="18" charset="0"/>
            </a:endParaRPr>
          </a:p>
          <a:p>
            <a:pPr>
              <a:lnSpc>
                <a:spcPct val="120000"/>
              </a:lnSpc>
              <a:spcBef>
                <a:spcPts val="1200"/>
              </a:spcBef>
              <a:buClr>
                <a:schemeClr val="accent3"/>
              </a:buClr>
            </a:pPr>
            <a:endParaRPr lang="en-GB" sz="2200" dirty="0"/>
          </a:p>
        </p:txBody>
      </p:sp>
    </p:spTree>
    <p:extLst>
      <p:ext uri="{BB962C8B-B14F-4D97-AF65-F5344CB8AC3E}">
        <p14:creationId xmlns:p14="http://schemas.microsoft.com/office/powerpoint/2010/main" val="1310961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125D2-91B7-E426-46B5-ECA3EEFB09CF}"/>
              </a:ext>
            </a:extLst>
          </p:cNvPr>
          <p:cNvSpPr>
            <a:spLocks noGrp="1"/>
          </p:cNvSpPr>
          <p:nvPr>
            <p:ph type="title"/>
          </p:nvPr>
        </p:nvSpPr>
        <p:spPr/>
        <p:txBody>
          <a:bodyPr/>
          <a:lstStyle/>
          <a:p>
            <a:r>
              <a:rPr lang="en-GB" dirty="0"/>
              <a:t>Non-Discrimination and equality</a:t>
            </a:r>
          </a:p>
        </p:txBody>
      </p:sp>
      <p:sp>
        <p:nvSpPr>
          <p:cNvPr id="3" name="Content Placeholder 2">
            <a:extLst>
              <a:ext uri="{FF2B5EF4-FFF2-40B4-BE49-F238E27FC236}">
                <a16:creationId xmlns:a16="http://schemas.microsoft.com/office/drawing/2014/main" id="{FAF1CFB0-B01E-69BC-3EEF-4237ACBF3850}"/>
              </a:ext>
            </a:extLst>
          </p:cNvPr>
          <p:cNvSpPr>
            <a:spLocks noGrp="1"/>
          </p:cNvSpPr>
          <p:nvPr>
            <p:ph idx="1"/>
          </p:nvPr>
        </p:nvSpPr>
        <p:spPr>
          <a:xfrm>
            <a:off x="2484000" y="1825624"/>
            <a:ext cx="7683375" cy="4228812"/>
          </a:xfrm>
          <a:ln>
            <a:noFill/>
          </a:ln>
        </p:spPr>
        <p:txBody>
          <a:bodyPr>
            <a:spAutoFit/>
          </a:bodyPr>
          <a:lstStyle/>
          <a:p>
            <a:pPr marL="0" indent="0">
              <a:lnSpc>
                <a:spcPct val="120000"/>
              </a:lnSpc>
              <a:spcBef>
                <a:spcPts val="1200"/>
              </a:spcBef>
              <a:buClr>
                <a:schemeClr val="accent3"/>
              </a:buClr>
              <a:buNone/>
            </a:pPr>
            <a:r>
              <a:rPr lang="en-GB" sz="2200" b="1" dirty="0">
                <a:solidFill>
                  <a:schemeClr val="accent3"/>
                </a:solidFill>
              </a:rPr>
              <a:t>Tackling the root causes of inequality</a:t>
            </a:r>
          </a:p>
          <a:p>
            <a:pPr marL="0" indent="0">
              <a:lnSpc>
                <a:spcPct val="120000"/>
              </a:lnSpc>
              <a:spcBef>
                <a:spcPts val="1200"/>
              </a:spcBef>
              <a:buClr>
                <a:schemeClr val="accent3"/>
              </a:buClr>
              <a:buNone/>
            </a:pPr>
            <a:r>
              <a:rPr lang="en-GB" sz="2200" dirty="0">
                <a:ea typeface="Calibri" panose="020F0502020204030204" pitchFamily="34" charset="0"/>
                <a:cs typeface="Times New Roman" panose="02020603050405020304" pitchFamily="18" charset="0"/>
              </a:rPr>
              <a:t>A HRBA analyses the causes of inequality. </a:t>
            </a:r>
          </a:p>
          <a:p>
            <a:pPr marL="0" indent="0">
              <a:lnSpc>
                <a:spcPct val="120000"/>
              </a:lnSpc>
              <a:spcBef>
                <a:spcPts val="1200"/>
              </a:spcBef>
              <a:buClr>
                <a:schemeClr val="accent3"/>
              </a:buClr>
              <a:buNone/>
            </a:pPr>
            <a:r>
              <a:rPr lang="en-GB" sz="2200" dirty="0">
                <a:ea typeface="Calibri" panose="020F0502020204030204" pitchFamily="34" charset="0"/>
                <a:cs typeface="Times New Roman" panose="02020603050405020304" pitchFamily="18" charset="0"/>
              </a:rPr>
              <a:t>All forms of discrimination must be prohibited, prevented and eliminated. This includes discrimination against older people on the basis </a:t>
            </a:r>
            <a:r>
              <a:rPr lang="en-GB" sz="2200" b="1" dirty="0">
                <a:ea typeface="Calibri" panose="020F0502020204030204" pitchFamily="34" charset="0"/>
                <a:cs typeface="Times New Roman" panose="02020603050405020304" pitchFamily="18" charset="0"/>
              </a:rPr>
              <a:t>of age or any other ground</a:t>
            </a:r>
            <a:r>
              <a:rPr lang="en-GB" sz="2200" dirty="0">
                <a:ea typeface="Calibri" panose="020F0502020204030204" pitchFamily="34" charset="0"/>
                <a:cs typeface="Times New Roman" panose="02020603050405020304" pitchFamily="18" charset="0"/>
              </a:rPr>
              <a:t>, including multiple or intersectional discrimination. </a:t>
            </a:r>
          </a:p>
          <a:p>
            <a:pPr marL="0" indent="0">
              <a:lnSpc>
                <a:spcPct val="120000"/>
              </a:lnSpc>
              <a:spcBef>
                <a:spcPts val="1200"/>
              </a:spcBef>
              <a:buClr>
                <a:schemeClr val="accent3"/>
              </a:buClr>
              <a:buNone/>
            </a:pPr>
            <a:r>
              <a:rPr lang="en-GB" sz="2200" dirty="0">
                <a:ea typeface="Calibri" panose="020F0502020204030204" pitchFamily="34" charset="0"/>
                <a:cs typeface="Times New Roman" panose="02020603050405020304" pitchFamily="18" charset="0"/>
              </a:rPr>
              <a:t>To achieve equality, </a:t>
            </a:r>
            <a:r>
              <a:rPr lang="en-GB" sz="2200" b="1" dirty="0">
                <a:ea typeface="Calibri" panose="020F0502020204030204" pitchFamily="34" charset="0"/>
                <a:cs typeface="Times New Roman" panose="02020603050405020304" pitchFamily="18" charset="0"/>
              </a:rPr>
              <a:t>those most at risk must be prioritised. </a:t>
            </a:r>
          </a:p>
        </p:txBody>
      </p:sp>
    </p:spTree>
    <p:extLst>
      <p:ext uri="{BB962C8B-B14F-4D97-AF65-F5344CB8AC3E}">
        <p14:creationId xmlns:p14="http://schemas.microsoft.com/office/powerpoint/2010/main" val="821872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125D2-91B7-E426-46B5-ECA3EEFB09CF}"/>
              </a:ext>
            </a:extLst>
          </p:cNvPr>
          <p:cNvSpPr>
            <a:spLocks noGrp="1"/>
          </p:cNvSpPr>
          <p:nvPr>
            <p:ph type="title"/>
          </p:nvPr>
        </p:nvSpPr>
        <p:spPr/>
        <p:txBody>
          <a:bodyPr/>
          <a:lstStyle/>
          <a:p>
            <a:r>
              <a:rPr lang="en-GB" dirty="0"/>
              <a:t>Empowerment</a:t>
            </a:r>
          </a:p>
        </p:txBody>
      </p:sp>
      <p:sp>
        <p:nvSpPr>
          <p:cNvPr id="3" name="Content Placeholder 2">
            <a:extLst>
              <a:ext uri="{FF2B5EF4-FFF2-40B4-BE49-F238E27FC236}">
                <a16:creationId xmlns:a16="http://schemas.microsoft.com/office/drawing/2014/main" id="{FAF1CFB0-B01E-69BC-3EEF-4237ACBF3850}"/>
              </a:ext>
            </a:extLst>
          </p:cNvPr>
          <p:cNvSpPr>
            <a:spLocks noGrp="1"/>
          </p:cNvSpPr>
          <p:nvPr>
            <p:ph idx="1"/>
          </p:nvPr>
        </p:nvSpPr>
        <p:spPr>
          <a:xfrm>
            <a:off x="2679825" y="1825625"/>
            <a:ext cx="6831319" cy="3480666"/>
          </a:xfrm>
          <a:ln>
            <a:noFill/>
          </a:ln>
        </p:spPr>
        <p:txBody>
          <a:bodyPr>
            <a:normAutofit lnSpcReduction="10000"/>
          </a:bodyPr>
          <a:lstStyle/>
          <a:p>
            <a:pPr marL="0" indent="0">
              <a:lnSpc>
                <a:spcPct val="120000"/>
              </a:lnSpc>
              <a:spcBef>
                <a:spcPts val="1200"/>
              </a:spcBef>
              <a:buClr>
                <a:schemeClr val="accent3"/>
              </a:buClr>
              <a:buNone/>
            </a:pPr>
            <a:r>
              <a:rPr lang="en-GB" sz="2200" b="1" dirty="0">
                <a:solidFill>
                  <a:schemeClr val="accent3"/>
                </a:solidFill>
                <a:ea typeface="Calibri" panose="020F0502020204030204" pitchFamily="34" charset="0"/>
                <a:cs typeface="Times New Roman" panose="02020603050405020304" pitchFamily="18" charset="0"/>
              </a:rPr>
              <a:t>Empowering rights holders to claim their rights</a:t>
            </a:r>
          </a:p>
          <a:p>
            <a:pPr marL="0" indent="0">
              <a:lnSpc>
                <a:spcPct val="120000"/>
              </a:lnSpc>
              <a:spcBef>
                <a:spcPts val="1200"/>
              </a:spcBef>
              <a:buClr>
                <a:schemeClr val="accent3"/>
              </a:buClr>
              <a:buNone/>
            </a:pPr>
            <a:r>
              <a:rPr lang="en-GB" sz="2200" dirty="0">
                <a:ea typeface="Calibri" panose="020F0502020204030204" pitchFamily="34" charset="0"/>
                <a:cs typeface="Times New Roman" panose="02020603050405020304" pitchFamily="18" charset="0"/>
              </a:rPr>
              <a:t>Older people and other rights holders should understand their rights and </a:t>
            </a:r>
            <a:r>
              <a:rPr lang="en-GB" sz="2200" b="1" dirty="0">
                <a:ea typeface="Calibri" panose="020F0502020204030204" pitchFamily="34" charset="0"/>
                <a:cs typeface="Times New Roman" panose="02020603050405020304" pitchFamily="18" charset="0"/>
              </a:rPr>
              <a:t>be able to claim and exercise their rights. </a:t>
            </a:r>
          </a:p>
          <a:p>
            <a:pPr marL="0" indent="0">
              <a:lnSpc>
                <a:spcPct val="120000"/>
              </a:lnSpc>
              <a:spcBef>
                <a:spcPts val="1200"/>
              </a:spcBef>
              <a:buClr>
                <a:schemeClr val="accent3"/>
              </a:buClr>
              <a:buNone/>
            </a:pPr>
            <a:r>
              <a:rPr lang="en-GB" sz="2200" dirty="0">
                <a:ea typeface="Calibri" panose="020F0502020204030204" pitchFamily="34" charset="0"/>
                <a:cs typeface="Times New Roman" panose="02020603050405020304" pitchFamily="18" charset="0"/>
              </a:rPr>
              <a:t>This includes</a:t>
            </a:r>
            <a:r>
              <a:rPr lang="en-GB" sz="2200" b="1" dirty="0">
                <a:ea typeface="Calibri" panose="020F0502020204030204" pitchFamily="34" charset="0"/>
                <a:cs typeface="Times New Roman" panose="02020603050405020304" pitchFamily="18" charset="0"/>
              </a:rPr>
              <a:t> supporting </a:t>
            </a:r>
            <a:r>
              <a:rPr lang="en-GB" sz="2200" dirty="0">
                <a:ea typeface="Calibri" panose="020F0502020204030204" pitchFamily="34" charset="0"/>
                <a:cs typeface="Times New Roman" panose="02020603050405020304" pitchFamily="18" charset="0"/>
              </a:rPr>
              <a:t>them in their claim, and to participate in the decisions and development of policies that affect them</a:t>
            </a:r>
            <a:r>
              <a:rPr lang="en-GB" sz="2000" dirty="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139146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125D2-91B7-E426-46B5-ECA3EEFB09CF}"/>
              </a:ext>
            </a:extLst>
          </p:cNvPr>
          <p:cNvSpPr>
            <a:spLocks noGrp="1"/>
          </p:cNvSpPr>
          <p:nvPr>
            <p:ph type="title"/>
          </p:nvPr>
        </p:nvSpPr>
        <p:spPr/>
        <p:txBody>
          <a:bodyPr/>
          <a:lstStyle/>
          <a:p>
            <a:r>
              <a:rPr lang="en-GB" dirty="0"/>
              <a:t>Legality</a:t>
            </a:r>
          </a:p>
        </p:txBody>
      </p:sp>
      <p:sp>
        <p:nvSpPr>
          <p:cNvPr id="3" name="Content Placeholder 2">
            <a:extLst>
              <a:ext uri="{FF2B5EF4-FFF2-40B4-BE49-F238E27FC236}">
                <a16:creationId xmlns:a16="http://schemas.microsoft.com/office/drawing/2014/main" id="{FAF1CFB0-B01E-69BC-3EEF-4237ACBF3850}"/>
              </a:ext>
            </a:extLst>
          </p:cNvPr>
          <p:cNvSpPr>
            <a:spLocks noGrp="1"/>
          </p:cNvSpPr>
          <p:nvPr>
            <p:ph idx="1"/>
          </p:nvPr>
        </p:nvSpPr>
        <p:spPr>
          <a:xfrm>
            <a:off x="2679826" y="1825625"/>
            <a:ext cx="6824392" cy="3563793"/>
          </a:xfrm>
          <a:ln>
            <a:noFill/>
          </a:ln>
        </p:spPr>
        <p:txBody>
          <a:bodyPr>
            <a:noAutofit/>
          </a:bodyPr>
          <a:lstStyle/>
          <a:p>
            <a:pPr marL="0" indent="0">
              <a:lnSpc>
                <a:spcPct val="120000"/>
              </a:lnSpc>
              <a:spcBef>
                <a:spcPts val="1200"/>
              </a:spcBef>
              <a:buClr>
                <a:schemeClr val="accent3"/>
              </a:buClr>
              <a:buNone/>
            </a:pPr>
            <a:r>
              <a:rPr lang="en-GB" sz="2200" b="1" dirty="0">
                <a:solidFill>
                  <a:schemeClr val="accent3"/>
                </a:solidFill>
              </a:rPr>
              <a:t>Human rights create legal obligations  </a:t>
            </a:r>
          </a:p>
          <a:p>
            <a:pPr marL="0" indent="0">
              <a:lnSpc>
                <a:spcPct val="120000"/>
              </a:lnSpc>
              <a:spcBef>
                <a:spcPts val="1200"/>
              </a:spcBef>
              <a:buClr>
                <a:schemeClr val="accent3"/>
              </a:buClr>
              <a:buNone/>
            </a:pPr>
            <a:r>
              <a:rPr lang="en-US" sz="2200" b="1" dirty="0"/>
              <a:t>Legal guarantees </a:t>
            </a:r>
            <a:r>
              <a:rPr lang="en-US" sz="2200" dirty="0"/>
              <a:t>confirm the position of older people as rights holders and of States as duty bearers</a:t>
            </a:r>
            <a:r>
              <a:rPr lang="en-GB" sz="2200" dirty="0"/>
              <a:t>. </a:t>
            </a:r>
          </a:p>
          <a:p>
            <a:pPr marL="0" indent="0">
              <a:lnSpc>
                <a:spcPct val="120000"/>
              </a:lnSpc>
              <a:spcBef>
                <a:spcPts val="1200"/>
              </a:spcBef>
              <a:buClr>
                <a:schemeClr val="accent3"/>
              </a:buClr>
              <a:buNone/>
            </a:pPr>
            <a:r>
              <a:rPr lang="en-GB" sz="2200" dirty="0"/>
              <a:t>A HRBA requires the recognition of rights </a:t>
            </a:r>
            <a:r>
              <a:rPr lang="en-GB" sz="2200" b="1" dirty="0"/>
              <a:t>as legally enforceable</a:t>
            </a:r>
            <a:r>
              <a:rPr lang="en-GB" sz="2200" dirty="0"/>
              <a:t>. It requires adhering to norms of national and international human rights law. </a:t>
            </a:r>
          </a:p>
        </p:txBody>
      </p:sp>
    </p:spTree>
    <p:extLst>
      <p:ext uri="{BB962C8B-B14F-4D97-AF65-F5344CB8AC3E}">
        <p14:creationId xmlns:p14="http://schemas.microsoft.com/office/powerpoint/2010/main" val="2666914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3A41-86E8-2B6D-13DE-A86E27E3A655}"/>
              </a:ext>
            </a:extLst>
          </p:cNvPr>
          <p:cNvSpPr>
            <a:spLocks noGrp="1"/>
          </p:cNvSpPr>
          <p:nvPr>
            <p:ph type="title"/>
          </p:nvPr>
        </p:nvSpPr>
        <p:spPr>
          <a:xfrm>
            <a:off x="4294413" y="639764"/>
            <a:ext cx="7146448" cy="5578471"/>
          </a:xfrm>
        </p:spPr>
        <p:txBody>
          <a:bodyPr>
            <a:normAutofit/>
          </a:bodyPr>
          <a:lstStyle/>
          <a:p>
            <a:br>
              <a:rPr lang="en-CA" dirty="0"/>
            </a:br>
            <a:br>
              <a:rPr lang="en-CA" dirty="0"/>
            </a:br>
            <a:br>
              <a:rPr lang="en-CA" dirty="0"/>
            </a:br>
            <a:r>
              <a:rPr lang="en-CA" sz="5400" b="1" dirty="0">
                <a:solidFill>
                  <a:schemeClr val="accent1"/>
                </a:solidFill>
              </a:rPr>
              <a:t>Group exercise: </a:t>
            </a:r>
            <a:r>
              <a:rPr lang="en-CA" sz="5400" dirty="0">
                <a:solidFill>
                  <a:schemeClr val="accent1"/>
                </a:solidFill>
              </a:rPr>
              <a:t>applying the PANEL principles</a:t>
            </a:r>
            <a:br>
              <a:rPr lang="en-CA" dirty="0"/>
            </a:br>
            <a:br>
              <a:rPr lang="en-CA" dirty="0"/>
            </a:br>
            <a:endParaRPr lang="en-CA" dirty="0"/>
          </a:p>
        </p:txBody>
      </p:sp>
      <p:pic>
        <p:nvPicPr>
          <p:cNvPr id="9" name="Picture 8" descr="Icon&#10;&#10;Description automatically generated">
            <a:extLst>
              <a:ext uri="{FF2B5EF4-FFF2-40B4-BE49-F238E27FC236}">
                <a16:creationId xmlns:a16="http://schemas.microsoft.com/office/drawing/2014/main" id="{3C49CB64-4F8A-883E-2583-B4B3437978A7}"/>
              </a:ext>
            </a:extLst>
          </p:cNvPr>
          <p:cNvPicPr>
            <a:picLocks noChangeAspect="1"/>
          </p:cNvPicPr>
          <p:nvPr/>
        </p:nvPicPr>
        <p:blipFill>
          <a:blip r:embed="rId3"/>
          <a:stretch>
            <a:fillRect/>
          </a:stretch>
        </p:blipFill>
        <p:spPr>
          <a:xfrm>
            <a:off x="751139" y="754720"/>
            <a:ext cx="3111447" cy="2362395"/>
          </a:xfrm>
          <a:prstGeom prst="rect">
            <a:avLst/>
          </a:prstGeom>
        </p:spPr>
      </p:pic>
    </p:spTree>
    <p:extLst>
      <p:ext uri="{BB962C8B-B14F-4D97-AF65-F5344CB8AC3E}">
        <p14:creationId xmlns:p14="http://schemas.microsoft.com/office/powerpoint/2010/main" val="419570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E69B96-97AB-5F4C-3277-9ED1ADCBDB7B}"/>
              </a:ext>
            </a:extLst>
          </p:cNvPr>
          <p:cNvSpPr>
            <a:spLocks noGrp="1"/>
          </p:cNvSpPr>
          <p:nvPr>
            <p:ph idx="1"/>
          </p:nvPr>
        </p:nvSpPr>
        <p:spPr>
          <a:xfrm>
            <a:off x="0" y="1049412"/>
            <a:ext cx="12192000" cy="5808588"/>
          </a:xfrm>
          <a:solidFill>
            <a:schemeClr val="accent1"/>
          </a:solidFill>
        </p:spPr>
        <p:txBody>
          <a:bodyPr>
            <a:normAutofit/>
          </a:bodyPr>
          <a:lstStyle/>
          <a:p>
            <a:pPr marL="0" indent="0">
              <a:buNone/>
            </a:pPr>
            <a:endParaRPr lang="en-CA" sz="4000" b="1" dirty="0">
              <a:solidFill>
                <a:schemeClr val="bg1"/>
              </a:solidFill>
            </a:endParaRPr>
          </a:p>
          <a:p>
            <a:pPr marL="0" indent="0">
              <a:buNone/>
            </a:pPr>
            <a:endParaRPr lang="en-CA" sz="4000" b="1" dirty="0">
              <a:solidFill>
                <a:schemeClr val="bg1"/>
              </a:solidFill>
            </a:endParaRPr>
          </a:p>
          <a:p>
            <a:pPr marL="0" indent="0" algn="ctr">
              <a:buNone/>
            </a:pPr>
            <a:r>
              <a:rPr lang="en-CA" sz="4800" b="1" dirty="0">
                <a:solidFill>
                  <a:schemeClr val="bg1"/>
                </a:solidFill>
              </a:rPr>
              <a:t> </a:t>
            </a:r>
            <a:endParaRPr lang="en-CA" sz="4400" b="1" dirty="0">
              <a:solidFill>
                <a:schemeClr val="bg1"/>
              </a:solidFill>
            </a:endParaRPr>
          </a:p>
        </p:txBody>
      </p:sp>
      <p:sp>
        <p:nvSpPr>
          <p:cNvPr id="2" name="TextBox 1">
            <a:extLst>
              <a:ext uri="{FF2B5EF4-FFF2-40B4-BE49-F238E27FC236}">
                <a16:creationId xmlns:a16="http://schemas.microsoft.com/office/drawing/2014/main" id="{23224A3D-264E-F09C-28F1-73B5BEDAFB38}"/>
              </a:ext>
            </a:extLst>
          </p:cNvPr>
          <p:cNvSpPr txBox="1"/>
          <p:nvPr/>
        </p:nvSpPr>
        <p:spPr>
          <a:xfrm>
            <a:off x="2157984" y="2106324"/>
            <a:ext cx="8028432" cy="1846659"/>
          </a:xfrm>
          <a:prstGeom prst="rect">
            <a:avLst/>
          </a:prstGeom>
          <a:noFill/>
        </p:spPr>
        <p:txBody>
          <a:bodyPr wrap="square" rtlCol="0">
            <a:spAutoFit/>
          </a:bodyPr>
          <a:lstStyle/>
          <a:p>
            <a:pPr algn="ctr"/>
            <a:r>
              <a:rPr lang="en-CA" sz="4800" b="1" dirty="0">
                <a:solidFill>
                  <a:schemeClr val="bg1"/>
                </a:solidFill>
              </a:rPr>
              <a:t>Applying a HRBA in our work</a:t>
            </a:r>
          </a:p>
          <a:p>
            <a:r>
              <a:rPr lang="en-CA" dirty="0"/>
              <a:t> </a:t>
            </a:r>
          </a:p>
        </p:txBody>
      </p:sp>
    </p:spTree>
    <p:extLst>
      <p:ext uri="{BB962C8B-B14F-4D97-AF65-F5344CB8AC3E}">
        <p14:creationId xmlns:p14="http://schemas.microsoft.com/office/powerpoint/2010/main" val="3672788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E93E-809A-2199-7EAB-6F8C3F73B2A4}"/>
              </a:ext>
            </a:extLst>
          </p:cNvPr>
          <p:cNvSpPr>
            <a:spLocks noGrp="1"/>
          </p:cNvSpPr>
          <p:nvPr>
            <p:ph type="title"/>
          </p:nvPr>
        </p:nvSpPr>
        <p:spPr>
          <a:xfrm>
            <a:off x="838200" y="365129"/>
            <a:ext cx="10515600" cy="1325563"/>
          </a:xfrm>
        </p:spPr>
        <p:txBody>
          <a:bodyPr anchor="ctr">
            <a:normAutofit/>
          </a:bodyPr>
          <a:lstStyle/>
          <a:p>
            <a:r>
              <a:rPr lang="en-CA" dirty="0"/>
              <a:t>What can we do? </a:t>
            </a:r>
          </a:p>
        </p:txBody>
      </p:sp>
      <p:graphicFrame>
        <p:nvGraphicFramePr>
          <p:cNvPr id="5" name="Content Placeholder 2">
            <a:extLst>
              <a:ext uri="{FF2B5EF4-FFF2-40B4-BE49-F238E27FC236}">
                <a16:creationId xmlns:a16="http://schemas.microsoft.com/office/drawing/2014/main" id="{82599741-120E-1510-E410-489D3E9E50D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7125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EABBC-96DD-4831-A403-911A4C5733DC}"/>
              </a:ext>
            </a:extLst>
          </p:cNvPr>
          <p:cNvSpPr>
            <a:spLocks noGrp="1"/>
          </p:cNvSpPr>
          <p:nvPr>
            <p:ph type="title"/>
          </p:nvPr>
        </p:nvSpPr>
        <p:spPr>
          <a:xfrm>
            <a:off x="593889" y="1147685"/>
            <a:ext cx="3932237" cy="982744"/>
          </a:xfrm>
        </p:spPr>
        <p:txBody>
          <a:bodyPr anchor="b">
            <a:normAutofit/>
          </a:bodyPr>
          <a:lstStyle/>
          <a:p>
            <a:r>
              <a:rPr lang="en-GB" b="1" dirty="0">
                <a:solidFill>
                  <a:schemeClr val="accent2"/>
                </a:solidFill>
              </a:rPr>
              <a:t>AS THOUGHT LEADERS</a:t>
            </a:r>
          </a:p>
        </p:txBody>
      </p:sp>
      <p:pic>
        <p:nvPicPr>
          <p:cNvPr id="3" name="Picture 2" descr="A couple of women holding baskets&#10;&#10;Description automatically generated">
            <a:extLst>
              <a:ext uri="{FF2B5EF4-FFF2-40B4-BE49-F238E27FC236}">
                <a16:creationId xmlns:a16="http://schemas.microsoft.com/office/drawing/2014/main" id="{5CBC20B6-E207-F4DF-FC87-9A01A0DDE6E0}"/>
              </a:ext>
            </a:extLst>
          </p:cNvPr>
          <p:cNvPicPr>
            <a:picLocks noChangeAspect="1"/>
          </p:cNvPicPr>
          <p:nvPr/>
        </p:nvPicPr>
        <p:blipFill rotWithShape="1">
          <a:blip r:embed="rId3">
            <a:extLst>
              <a:ext uri="{28A0092B-C50C-407E-A947-70E740481C1C}">
                <a14:useLocalDpi xmlns:a14="http://schemas.microsoft.com/office/drawing/2010/main" val="0"/>
              </a:ext>
            </a:extLst>
          </a:blip>
          <a:srcRect l="11561" r="3902" b="-2"/>
          <a:stretch/>
        </p:blipFill>
        <p:spPr>
          <a:xfrm>
            <a:off x="5180012" y="1147685"/>
            <a:ext cx="6172200" cy="4873625"/>
          </a:xfrm>
          <a:prstGeom prst="rect">
            <a:avLst/>
          </a:prstGeom>
          <a:noFill/>
        </p:spPr>
      </p:pic>
      <p:sp>
        <p:nvSpPr>
          <p:cNvPr id="6" name="Content Placeholder 5">
            <a:extLst>
              <a:ext uri="{FF2B5EF4-FFF2-40B4-BE49-F238E27FC236}">
                <a16:creationId xmlns:a16="http://schemas.microsoft.com/office/drawing/2014/main" id="{77979934-22BE-4C55-B7D8-2CC9CB04D55C}"/>
              </a:ext>
            </a:extLst>
          </p:cNvPr>
          <p:cNvSpPr>
            <a:spLocks noGrp="1"/>
          </p:cNvSpPr>
          <p:nvPr>
            <p:ph type="body" sz="half" idx="2"/>
          </p:nvPr>
        </p:nvSpPr>
        <p:spPr>
          <a:xfrm>
            <a:off x="593890" y="2281285"/>
            <a:ext cx="4178136" cy="3827283"/>
          </a:xfrm>
        </p:spPr>
        <p:txBody>
          <a:bodyPr>
            <a:normAutofit/>
          </a:bodyPr>
          <a:lstStyle/>
          <a:p>
            <a:pPr marL="0" indent="0">
              <a:spcAft>
                <a:spcPts val="1200"/>
              </a:spcAft>
              <a:buNone/>
            </a:pPr>
            <a:r>
              <a:rPr lang="en-GB" sz="1800" dirty="0">
                <a:effectLst/>
              </a:rPr>
              <a:t>We should explore and articulate how human rights apply in older age, so that we can:</a:t>
            </a:r>
          </a:p>
          <a:p>
            <a:pPr lvl="1">
              <a:spcAft>
                <a:spcPts val="1200"/>
              </a:spcAft>
              <a:buClr>
                <a:srgbClr val="C00000"/>
              </a:buClr>
              <a:buFont typeface="Wingdings" panose="05000000000000000000" pitchFamily="2" charset="2"/>
              <a:buChar char="§"/>
            </a:pPr>
            <a:r>
              <a:rPr lang="en-GB" sz="1800" dirty="0"/>
              <a:t> Base our own work on this understanding of rights in older age</a:t>
            </a:r>
          </a:p>
          <a:p>
            <a:pPr lvl="1">
              <a:spcAft>
                <a:spcPts val="1200"/>
              </a:spcAft>
              <a:buClr>
                <a:srgbClr val="C00000"/>
              </a:buClr>
              <a:buFont typeface="Wingdings" panose="05000000000000000000" pitchFamily="2" charset="2"/>
              <a:buChar char="§"/>
            </a:pPr>
            <a:r>
              <a:rPr lang="en-GB" sz="1800" dirty="0"/>
              <a:t> Influence others to base their work on this understanding of rights</a:t>
            </a:r>
          </a:p>
          <a:p>
            <a:pPr lvl="1">
              <a:spcAft>
                <a:spcPts val="1200"/>
              </a:spcAft>
              <a:buClr>
                <a:srgbClr val="C00000"/>
              </a:buClr>
              <a:buFont typeface="Wingdings" panose="05000000000000000000" pitchFamily="2" charset="2"/>
              <a:buChar char="§"/>
            </a:pPr>
            <a:r>
              <a:rPr lang="en-GB" sz="1800" dirty="0"/>
              <a:t> Promote and influence the contents of a UN convention</a:t>
            </a:r>
            <a:endParaRPr lang="en-GB" sz="1800" dirty="0">
              <a:effectLst/>
            </a:endParaRPr>
          </a:p>
        </p:txBody>
      </p:sp>
    </p:spTree>
    <p:extLst>
      <p:ext uri="{BB962C8B-B14F-4D97-AF65-F5344CB8AC3E}">
        <p14:creationId xmlns:p14="http://schemas.microsoft.com/office/powerpoint/2010/main" val="793600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B076A-9944-F32A-6CF1-0EAC4E301967}"/>
              </a:ext>
            </a:extLst>
          </p:cNvPr>
          <p:cNvSpPr>
            <a:spLocks noGrp="1"/>
          </p:cNvSpPr>
          <p:nvPr>
            <p:ph type="title"/>
          </p:nvPr>
        </p:nvSpPr>
        <p:spPr/>
        <p:txBody>
          <a:bodyPr/>
          <a:lstStyle/>
          <a:p>
            <a:r>
              <a:rPr lang="en-CA" b="1" dirty="0">
                <a:solidFill>
                  <a:schemeClr val="accent1"/>
                </a:solidFill>
              </a:rPr>
              <a:t>About</a:t>
            </a:r>
            <a:r>
              <a:rPr lang="en-CA" b="1" dirty="0"/>
              <a:t>  </a:t>
            </a:r>
          </a:p>
        </p:txBody>
      </p:sp>
      <p:sp>
        <p:nvSpPr>
          <p:cNvPr id="3" name="Content Placeholder 2">
            <a:extLst>
              <a:ext uri="{FF2B5EF4-FFF2-40B4-BE49-F238E27FC236}">
                <a16:creationId xmlns:a16="http://schemas.microsoft.com/office/drawing/2014/main" id="{682AB377-CE8B-785A-247A-C77AFAFAE765}"/>
              </a:ext>
            </a:extLst>
          </p:cNvPr>
          <p:cNvSpPr>
            <a:spLocks noGrp="1"/>
          </p:cNvSpPr>
          <p:nvPr>
            <p:ph idx="1"/>
          </p:nvPr>
        </p:nvSpPr>
        <p:spPr/>
        <p:txBody>
          <a:bodyPr/>
          <a:lstStyle/>
          <a:p>
            <a:pPr marL="0" indent="0">
              <a:spcAft>
                <a:spcPts val="1200"/>
              </a:spcAft>
              <a:buNone/>
            </a:pPr>
            <a:r>
              <a:rPr lang="en-CA" dirty="0"/>
              <a:t>The human rights training toolkit has been developed for </a:t>
            </a:r>
            <a:r>
              <a:rPr lang="en-US" dirty="0"/>
              <a:t>HelpAge International staff members, network members and partners to learn about the rights of older people and key elements of a human rights-based approach to ageing.</a:t>
            </a:r>
          </a:p>
          <a:p>
            <a:pPr marL="0" indent="0">
              <a:buNone/>
            </a:pPr>
            <a:r>
              <a:rPr lang="en-US" b="1" dirty="0"/>
              <a:t>This is the third of three PowerPoint slide decks to accompany each of the three training modules. Module 3 focuses on the key principles of a human rights-based approach (HRBA) to ageing and how to adopt and promote a HRBA to ageing in practice.   </a:t>
            </a:r>
            <a:endParaRPr lang="en-CA" b="1" dirty="0"/>
          </a:p>
        </p:txBody>
      </p:sp>
    </p:spTree>
    <p:extLst>
      <p:ext uri="{BB962C8B-B14F-4D97-AF65-F5344CB8AC3E}">
        <p14:creationId xmlns:p14="http://schemas.microsoft.com/office/powerpoint/2010/main" val="2034306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BDCD8E6-9DD7-6219-1ACE-2719536180EC}"/>
              </a:ext>
            </a:extLst>
          </p:cNvPr>
          <p:cNvGraphicFramePr>
            <a:graphicFrameLocks noGrp="1"/>
          </p:cNvGraphicFramePr>
          <p:nvPr>
            <p:ph idx="1"/>
          </p:nvPr>
        </p:nvGraphicFramePr>
        <p:xfrm>
          <a:off x="-914400" y="48490"/>
          <a:ext cx="12988636" cy="68095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5BD73C7-D2E1-B666-6375-1EB7BDEF5632}"/>
              </a:ext>
            </a:extLst>
          </p:cNvPr>
          <p:cNvSpPr txBox="1"/>
          <p:nvPr/>
        </p:nvSpPr>
        <p:spPr>
          <a:xfrm>
            <a:off x="9365673" y="1988127"/>
            <a:ext cx="2334491" cy="923330"/>
          </a:xfrm>
          <a:prstGeom prst="rect">
            <a:avLst/>
          </a:prstGeom>
          <a:noFill/>
        </p:spPr>
        <p:txBody>
          <a:bodyPr wrap="square" rtlCol="0">
            <a:spAutoFit/>
          </a:bodyPr>
          <a:lstStyle/>
          <a:p>
            <a:r>
              <a:rPr lang="en-CA" dirty="0"/>
              <a:t>Human rights norms and standards</a:t>
            </a:r>
          </a:p>
        </p:txBody>
      </p:sp>
      <p:sp>
        <p:nvSpPr>
          <p:cNvPr id="11" name="Arrow: Right 10">
            <a:extLst>
              <a:ext uri="{FF2B5EF4-FFF2-40B4-BE49-F238E27FC236}">
                <a16:creationId xmlns:a16="http://schemas.microsoft.com/office/drawing/2014/main" id="{7F901B9B-ED60-0817-8ACB-E3B28DBC0664}"/>
              </a:ext>
            </a:extLst>
          </p:cNvPr>
          <p:cNvSpPr/>
          <p:nvPr/>
        </p:nvSpPr>
        <p:spPr>
          <a:xfrm>
            <a:off x="8208818" y="2335492"/>
            <a:ext cx="983673"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73707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F93D-F392-6638-F180-4A783F2DD4FE}"/>
              </a:ext>
            </a:extLst>
          </p:cNvPr>
          <p:cNvSpPr>
            <a:spLocks noGrp="1"/>
          </p:cNvSpPr>
          <p:nvPr>
            <p:ph type="title"/>
          </p:nvPr>
        </p:nvSpPr>
        <p:spPr/>
        <p:txBody>
          <a:bodyPr/>
          <a:lstStyle/>
          <a:p>
            <a:r>
              <a:rPr lang="en-CA" dirty="0"/>
              <a:t>Reclaiming the narrative</a:t>
            </a:r>
          </a:p>
        </p:txBody>
      </p:sp>
      <p:sp>
        <p:nvSpPr>
          <p:cNvPr id="12" name="AutoShape 3">
            <a:extLst>
              <a:ext uri="{FF2B5EF4-FFF2-40B4-BE49-F238E27FC236}">
                <a16:creationId xmlns:a16="http://schemas.microsoft.com/office/drawing/2014/main" id="{A8201FF2-2737-4EC8-3A56-97B1CF6F94C7}"/>
              </a:ext>
            </a:extLst>
          </p:cNvPr>
          <p:cNvSpPr>
            <a:spLocks noChangeAspect="1" noChangeArrowheads="1" noTextEdit="1"/>
          </p:cNvSpPr>
          <p:nvPr/>
        </p:nvSpPr>
        <p:spPr bwMode="auto">
          <a:xfrm>
            <a:off x="838200" y="1784350"/>
            <a:ext cx="10453688"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3" name="Rectangle 5">
            <a:extLst>
              <a:ext uri="{FF2B5EF4-FFF2-40B4-BE49-F238E27FC236}">
                <a16:creationId xmlns:a16="http://schemas.microsoft.com/office/drawing/2014/main" id="{9B76E2CA-B909-17C5-35EA-D29DB083AAE6}"/>
              </a:ext>
            </a:extLst>
          </p:cNvPr>
          <p:cNvSpPr>
            <a:spLocks noChangeArrowheads="1"/>
          </p:cNvSpPr>
          <p:nvPr/>
        </p:nvSpPr>
        <p:spPr bwMode="auto">
          <a:xfrm>
            <a:off x="842963" y="1816100"/>
            <a:ext cx="5221288" cy="487363"/>
          </a:xfrm>
          <a:prstGeom prst="rect">
            <a:avLst/>
          </a:prstGeom>
          <a:solidFill>
            <a:srgbClr val="8A7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4" name="Rectangle 6">
            <a:extLst>
              <a:ext uri="{FF2B5EF4-FFF2-40B4-BE49-F238E27FC236}">
                <a16:creationId xmlns:a16="http://schemas.microsoft.com/office/drawing/2014/main" id="{A59912D8-F2E7-522F-1BF7-9E65781A05C2}"/>
              </a:ext>
            </a:extLst>
          </p:cNvPr>
          <p:cNvSpPr>
            <a:spLocks noChangeArrowheads="1"/>
          </p:cNvSpPr>
          <p:nvPr/>
        </p:nvSpPr>
        <p:spPr bwMode="auto">
          <a:xfrm>
            <a:off x="6064250" y="1816100"/>
            <a:ext cx="5219700" cy="487363"/>
          </a:xfrm>
          <a:prstGeom prst="rect">
            <a:avLst/>
          </a:prstGeom>
          <a:solidFill>
            <a:srgbClr val="8A7C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5" name="Line 7">
            <a:extLst>
              <a:ext uri="{FF2B5EF4-FFF2-40B4-BE49-F238E27FC236}">
                <a16:creationId xmlns:a16="http://schemas.microsoft.com/office/drawing/2014/main" id="{9752154C-39D3-B2CE-F5CC-B907319C17EA}"/>
              </a:ext>
            </a:extLst>
          </p:cNvPr>
          <p:cNvSpPr>
            <a:spLocks noChangeShapeType="1"/>
          </p:cNvSpPr>
          <p:nvPr/>
        </p:nvSpPr>
        <p:spPr bwMode="auto">
          <a:xfrm>
            <a:off x="839788" y="2303463"/>
            <a:ext cx="10447338" cy="0"/>
          </a:xfrm>
          <a:prstGeom prst="line">
            <a:avLst/>
          </a:prstGeom>
          <a:noFill/>
          <a:ln w="6350" cap="flat">
            <a:solidFill>
              <a:srgbClr val="8A7C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6" name="Line 8">
            <a:extLst>
              <a:ext uri="{FF2B5EF4-FFF2-40B4-BE49-F238E27FC236}">
                <a16:creationId xmlns:a16="http://schemas.microsoft.com/office/drawing/2014/main" id="{FFD49E1F-0B28-6889-4B67-DDB67AA16C91}"/>
              </a:ext>
            </a:extLst>
          </p:cNvPr>
          <p:cNvSpPr>
            <a:spLocks noChangeShapeType="1"/>
          </p:cNvSpPr>
          <p:nvPr/>
        </p:nvSpPr>
        <p:spPr bwMode="auto">
          <a:xfrm>
            <a:off x="839788" y="2789238"/>
            <a:ext cx="10447338" cy="0"/>
          </a:xfrm>
          <a:prstGeom prst="line">
            <a:avLst/>
          </a:prstGeom>
          <a:noFill/>
          <a:ln w="6350" cap="flat">
            <a:solidFill>
              <a:srgbClr val="8A7C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7" name="Line 9">
            <a:extLst>
              <a:ext uri="{FF2B5EF4-FFF2-40B4-BE49-F238E27FC236}">
                <a16:creationId xmlns:a16="http://schemas.microsoft.com/office/drawing/2014/main" id="{C4194C61-40AE-A0A3-3B44-67543D34868D}"/>
              </a:ext>
            </a:extLst>
          </p:cNvPr>
          <p:cNvSpPr>
            <a:spLocks noChangeShapeType="1"/>
          </p:cNvSpPr>
          <p:nvPr/>
        </p:nvSpPr>
        <p:spPr bwMode="auto">
          <a:xfrm>
            <a:off x="839788" y="3276600"/>
            <a:ext cx="10447338" cy="0"/>
          </a:xfrm>
          <a:prstGeom prst="line">
            <a:avLst/>
          </a:prstGeom>
          <a:noFill/>
          <a:ln w="6350" cap="flat">
            <a:solidFill>
              <a:srgbClr val="8A7C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8" name="Line 10">
            <a:extLst>
              <a:ext uri="{FF2B5EF4-FFF2-40B4-BE49-F238E27FC236}">
                <a16:creationId xmlns:a16="http://schemas.microsoft.com/office/drawing/2014/main" id="{98645E9F-4292-7554-7A8D-7BB506505909}"/>
              </a:ext>
            </a:extLst>
          </p:cNvPr>
          <p:cNvSpPr>
            <a:spLocks noChangeShapeType="1"/>
          </p:cNvSpPr>
          <p:nvPr/>
        </p:nvSpPr>
        <p:spPr bwMode="auto">
          <a:xfrm>
            <a:off x="839788" y="3762375"/>
            <a:ext cx="10447338" cy="0"/>
          </a:xfrm>
          <a:prstGeom prst="line">
            <a:avLst/>
          </a:prstGeom>
          <a:noFill/>
          <a:ln w="6350" cap="flat">
            <a:solidFill>
              <a:srgbClr val="8A7C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9" name="Line 11">
            <a:extLst>
              <a:ext uri="{FF2B5EF4-FFF2-40B4-BE49-F238E27FC236}">
                <a16:creationId xmlns:a16="http://schemas.microsoft.com/office/drawing/2014/main" id="{D862E288-6919-8D81-E160-A505E3566E1C}"/>
              </a:ext>
            </a:extLst>
          </p:cNvPr>
          <p:cNvSpPr>
            <a:spLocks noChangeShapeType="1"/>
          </p:cNvSpPr>
          <p:nvPr/>
        </p:nvSpPr>
        <p:spPr bwMode="auto">
          <a:xfrm>
            <a:off x="839788" y="4602163"/>
            <a:ext cx="10447338" cy="0"/>
          </a:xfrm>
          <a:prstGeom prst="line">
            <a:avLst/>
          </a:prstGeom>
          <a:noFill/>
          <a:ln w="6350" cap="flat">
            <a:solidFill>
              <a:srgbClr val="8A7C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0" name="Line 12">
            <a:extLst>
              <a:ext uri="{FF2B5EF4-FFF2-40B4-BE49-F238E27FC236}">
                <a16:creationId xmlns:a16="http://schemas.microsoft.com/office/drawing/2014/main" id="{8DBB1C2E-FFA4-E100-8C86-48FBFF704808}"/>
              </a:ext>
            </a:extLst>
          </p:cNvPr>
          <p:cNvSpPr>
            <a:spLocks noChangeShapeType="1"/>
          </p:cNvSpPr>
          <p:nvPr/>
        </p:nvSpPr>
        <p:spPr bwMode="auto">
          <a:xfrm>
            <a:off x="839788" y="5089525"/>
            <a:ext cx="10447338" cy="0"/>
          </a:xfrm>
          <a:prstGeom prst="line">
            <a:avLst/>
          </a:prstGeom>
          <a:noFill/>
          <a:ln w="6350" cap="flat">
            <a:solidFill>
              <a:srgbClr val="8A7C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1" name="Line 13">
            <a:extLst>
              <a:ext uri="{FF2B5EF4-FFF2-40B4-BE49-F238E27FC236}">
                <a16:creationId xmlns:a16="http://schemas.microsoft.com/office/drawing/2014/main" id="{9999A316-8E70-9253-3CE4-6F69435C6402}"/>
              </a:ext>
            </a:extLst>
          </p:cNvPr>
          <p:cNvSpPr>
            <a:spLocks noChangeShapeType="1"/>
          </p:cNvSpPr>
          <p:nvPr/>
        </p:nvSpPr>
        <p:spPr bwMode="auto">
          <a:xfrm>
            <a:off x="839788" y="5575300"/>
            <a:ext cx="10447338" cy="0"/>
          </a:xfrm>
          <a:prstGeom prst="line">
            <a:avLst/>
          </a:prstGeom>
          <a:noFill/>
          <a:ln w="6350" cap="flat">
            <a:solidFill>
              <a:srgbClr val="8A7C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2" name="Line 14">
            <a:extLst>
              <a:ext uri="{FF2B5EF4-FFF2-40B4-BE49-F238E27FC236}">
                <a16:creationId xmlns:a16="http://schemas.microsoft.com/office/drawing/2014/main" id="{237B3382-0E9D-051D-F9C0-90E30D2000C2}"/>
              </a:ext>
            </a:extLst>
          </p:cNvPr>
          <p:cNvSpPr>
            <a:spLocks noChangeShapeType="1"/>
          </p:cNvSpPr>
          <p:nvPr/>
        </p:nvSpPr>
        <p:spPr bwMode="auto">
          <a:xfrm>
            <a:off x="842963" y="1812925"/>
            <a:ext cx="0" cy="4605338"/>
          </a:xfrm>
          <a:prstGeom prst="line">
            <a:avLst/>
          </a:prstGeom>
          <a:noFill/>
          <a:ln w="6350" cap="flat">
            <a:solidFill>
              <a:srgbClr val="8A7C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3" name="Line 15">
            <a:extLst>
              <a:ext uri="{FF2B5EF4-FFF2-40B4-BE49-F238E27FC236}">
                <a16:creationId xmlns:a16="http://schemas.microsoft.com/office/drawing/2014/main" id="{A0A7A080-7B2D-AD5E-67AB-B1A8D4B8225A}"/>
              </a:ext>
            </a:extLst>
          </p:cNvPr>
          <p:cNvSpPr>
            <a:spLocks noChangeShapeType="1"/>
          </p:cNvSpPr>
          <p:nvPr/>
        </p:nvSpPr>
        <p:spPr bwMode="auto">
          <a:xfrm>
            <a:off x="11283950" y="1812925"/>
            <a:ext cx="0" cy="4605338"/>
          </a:xfrm>
          <a:prstGeom prst="line">
            <a:avLst/>
          </a:prstGeom>
          <a:noFill/>
          <a:ln w="6350" cap="flat">
            <a:solidFill>
              <a:srgbClr val="8A7C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4" name="Line 16">
            <a:extLst>
              <a:ext uri="{FF2B5EF4-FFF2-40B4-BE49-F238E27FC236}">
                <a16:creationId xmlns:a16="http://schemas.microsoft.com/office/drawing/2014/main" id="{EEDE551C-A5F3-4CE9-8345-AEEA790A8E0E}"/>
              </a:ext>
            </a:extLst>
          </p:cNvPr>
          <p:cNvSpPr>
            <a:spLocks noChangeShapeType="1"/>
          </p:cNvSpPr>
          <p:nvPr/>
        </p:nvSpPr>
        <p:spPr bwMode="auto">
          <a:xfrm>
            <a:off x="839788" y="1816100"/>
            <a:ext cx="10447338" cy="0"/>
          </a:xfrm>
          <a:prstGeom prst="line">
            <a:avLst/>
          </a:prstGeom>
          <a:noFill/>
          <a:ln w="6350" cap="flat">
            <a:solidFill>
              <a:srgbClr val="8A7C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5" name="Line 17">
            <a:extLst>
              <a:ext uri="{FF2B5EF4-FFF2-40B4-BE49-F238E27FC236}">
                <a16:creationId xmlns:a16="http://schemas.microsoft.com/office/drawing/2014/main" id="{03623A90-FDC8-B4CF-FE4D-CBC24BAEB7E1}"/>
              </a:ext>
            </a:extLst>
          </p:cNvPr>
          <p:cNvSpPr>
            <a:spLocks noChangeShapeType="1"/>
          </p:cNvSpPr>
          <p:nvPr/>
        </p:nvSpPr>
        <p:spPr bwMode="auto">
          <a:xfrm>
            <a:off x="836612" y="6418263"/>
            <a:ext cx="10447338" cy="0"/>
          </a:xfrm>
          <a:prstGeom prst="line">
            <a:avLst/>
          </a:prstGeom>
          <a:noFill/>
          <a:ln w="6350" cap="flat">
            <a:solidFill>
              <a:srgbClr val="8A7C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6" name="Rectangle 18">
            <a:extLst>
              <a:ext uri="{FF2B5EF4-FFF2-40B4-BE49-F238E27FC236}">
                <a16:creationId xmlns:a16="http://schemas.microsoft.com/office/drawing/2014/main" id="{ACDF4F8D-C605-BDF9-6B80-08188A0FA785}"/>
              </a:ext>
            </a:extLst>
          </p:cNvPr>
          <p:cNvSpPr>
            <a:spLocks noChangeArrowheads="1"/>
          </p:cNvSpPr>
          <p:nvPr/>
        </p:nvSpPr>
        <p:spPr bwMode="auto">
          <a:xfrm>
            <a:off x="933450" y="1884363"/>
            <a:ext cx="183991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Verdana" panose="020B0604030504040204" pitchFamily="34" charset="0"/>
              </a:rPr>
              <a:t>Needs based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19">
            <a:extLst>
              <a:ext uri="{FF2B5EF4-FFF2-40B4-BE49-F238E27FC236}">
                <a16:creationId xmlns:a16="http://schemas.microsoft.com/office/drawing/2014/main" id="{FD98D870-A02A-DD97-3937-66BEEB8334AF}"/>
              </a:ext>
            </a:extLst>
          </p:cNvPr>
          <p:cNvSpPr>
            <a:spLocks noChangeArrowheads="1"/>
          </p:cNvSpPr>
          <p:nvPr/>
        </p:nvSpPr>
        <p:spPr bwMode="auto">
          <a:xfrm>
            <a:off x="2619375" y="1858963"/>
            <a:ext cx="147161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Verdana" panose="020B0604030504040204" pitchFamily="34" charset="0"/>
              </a:rPr>
              <a:t>approach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 name="Rectangle 20">
            <a:extLst>
              <a:ext uri="{FF2B5EF4-FFF2-40B4-BE49-F238E27FC236}">
                <a16:creationId xmlns:a16="http://schemas.microsoft.com/office/drawing/2014/main" id="{C02B671B-32E0-9E86-9F3D-D0C7FA622DEC}"/>
              </a:ext>
            </a:extLst>
          </p:cNvPr>
          <p:cNvSpPr>
            <a:spLocks noChangeArrowheads="1"/>
          </p:cNvSpPr>
          <p:nvPr/>
        </p:nvSpPr>
        <p:spPr bwMode="auto">
          <a:xfrm>
            <a:off x="6154738" y="1884363"/>
            <a:ext cx="186531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Verdana" panose="020B0604030504040204" pitchFamily="34" charset="0"/>
              </a:rPr>
              <a:t>Rights based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21">
            <a:extLst>
              <a:ext uri="{FF2B5EF4-FFF2-40B4-BE49-F238E27FC236}">
                <a16:creationId xmlns:a16="http://schemas.microsoft.com/office/drawing/2014/main" id="{7ECA0C29-9CC6-C21C-65F7-5B25CEF5CC42}"/>
              </a:ext>
            </a:extLst>
          </p:cNvPr>
          <p:cNvSpPr>
            <a:spLocks noChangeArrowheads="1"/>
          </p:cNvSpPr>
          <p:nvPr/>
        </p:nvSpPr>
        <p:spPr bwMode="auto">
          <a:xfrm>
            <a:off x="7867650" y="1858963"/>
            <a:ext cx="14700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Verdana" panose="020B0604030504040204" pitchFamily="34" charset="0"/>
              </a:rPr>
              <a:t>approach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 name="Rectangle 22">
            <a:extLst>
              <a:ext uri="{FF2B5EF4-FFF2-40B4-BE49-F238E27FC236}">
                <a16:creationId xmlns:a16="http://schemas.microsoft.com/office/drawing/2014/main" id="{2EC49511-900C-933F-8209-66B5327F60BF}"/>
              </a:ext>
            </a:extLst>
          </p:cNvPr>
          <p:cNvSpPr>
            <a:spLocks noChangeArrowheads="1"/>
          </p:cNvSpPr>
          <p:nvPr/>
        </p:nvSpPr>
        <p:spPr bwMode="auto">
          <a:xfrm>
            <a:off x="933450" y="2346325"/>
            <a:ext cx="3006725"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rPr>
              <a:t>Objects of our assistance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23">
            <a:extLst>
              <a:ext uri="{FF2B5EF4-FFF2-40B4-BE49-F238E27FC236}">
                <a16:creationId xmlns:a16="http://schemas.microsoft.com/office/drawing/2014/main" id="{7CF68668-33DF-9236-BC9C-4EE4ADE087CB}"/>
              </a:ext>
            </a:extLst>
          </p:cNvPr>
          <p:cNvSpPr>
            <a:spLocks noChangeArrowheads="1"/>
          </p:cNvSpPr>
          <p:nvPr/>
        </p:nvSpPr>
        <p:spPr bwMode="auto">
          <a:xfrm>
            <a:off x="6154738" y="2346325"/>
            <a:ext cx="17526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erdana" panose="020B0604030504040204" pitchFamily="34" charset="0"/>
              </a:rPr>
              <a:t>Rights holders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2" name="Rectangle 24">
            <a:extLst>
              <a:ext uri="{FF2B5EF4-FFF2-40B4-BE49-F238E27FC236}">
                <a16:creationId xmlns:a16="http://schemas.microsoft.com/office/drawing/2014/main" id="{8E18C2FB-48B5-B8A9-F4C7-7368AB0857EE}"/>
              </a:ext>
            </a:extLst>
          </p:cNvPr>
          <p:cNvSpPr>
            <a:spLocks noChangeArrowheads="1"/>
          </p:cNvSpPr>
          <p:nvPr/>
        </p:nvSpPr>
        <p:spPr bwMode="auto">
          <a:xfrm>
            <a:off x="933450" y="2833688"/>
            <a:ext cx="24780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rPr>
              <a:t>Passive beneficiaries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25">
            <a:extLst>
              <a:ext uri="{FF2B5EF4-FFF2-40B4-BE49-F238E27FC236}">
                <a16:creationId xmlns:a16="http://schemas.microsoft.com/office/drawing/2014/main" id="{CFB5F229-A4D1-D5AE-1AB3-313B52C970FF}"/>
              </a:ext>
            </a:extLst>
          </p:cNvPr>
          <p:cNvSpPr>
            <a:spLocks noChangeArrowheads="1"/>
          </p:cNvSpPr>
          <p:nvPr/>
        </p:nvSpPr>
        <p:spPr bwMode="auto">
          <a:xfrm>
            <a:off x="6154738" y="2833688"/>
            <a:ext cx="16652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erdana" panose="020B0604030504040204" pitchFamily="34" charset="0"/>
              </a:rPr>
              <a:t>Active agents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 name="Rectangle 26">
            <a:extLst>
              <a:ext uri="{FF2B5EF4-FFF2-40B4-BE49-F238E27FC236}">
                <a16:creationId xmlns:a16="http://schemas.microsoft.com/office/drawing/2014/main" id="{58768791-AEBC-1BFE-408B-97AB3F495D11}"/>
              </a:ext>
            </a:extLst>
          </p:cNvPr>
          <p:cNvSpPr>
            <a:spLocks noChangeArrowheads="1"/>
          </p:cNvSpPr>
          <p:nvPr/>
        </p:nvSpPr>
        <p:spPr bwMode="auto">
          <a:xfrm>
            <a:off x="933450" y="3319463"/>
            <a:ext cx="441483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rPr>
              <a:t>Deserve our attention and generosity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27">
            <a:extLst>
              <a:ext uri="{FF2B5EF4-FFF2-40B4-BE49-F238E27FC236}">
                <a16:creationId xmlns:a16="http://schemas.microsoft.com/office/drawing/2014/main" id="{80AAE319-7BEE-3E39-983C-BD0C52EAD0E7}"/>
              </a:ext>
            </a:extLst>
          </p:cNvPr>
          <p:cNvSpPr>
            <a:spLocks noChangeArrowheads="1"/>
          </p:cNvSpPr>
          <p:nvPr/>
        </p:nvSpPr>
        <p:spPr bwMode="auto">
          <a:xfrm>
            <a:off x="6154738" y="3319463"/>
            <a:ext cx="324485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erdana" panose="020B0604030504040204" pitchFamily="34" charset="0"/>
              </a:rPr>
              <a:t>Obligation to respect rights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6" name="Rectangle 28">
            <a:extLst>
              <a:ext uri="{FF2B5EF4-FFF2-40B4-BE49-F238E27FC236}">
                <a16:creationId xmlns:a16="http://schemas.microsoft.com/office/drawing/2014/main" id="{9E18015F-E1BD-1FBC-A4FB-F940A4182E30}"/>
              </a:ext>
            </a:extLst>
          </p:cNvPr>
          <p:cNvSpPr>
            <a:spLocks noChangeArrowheads="1"/>
          </p:cNvSpPr>
          <p:nvPr/>
        </p:nvSpPr>
        <p:spPr bwMode="auto">
          <a:xfrm>
            <a:off x="933450" y="3806825"/>
            <a:ext cx="34559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rPr>
              <a:t>Focus on vulnerability of the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29">
            <a:extLst>
              <a:ext uri="{FF2B5EF4-FFF2-40B4-BE49-F238E27FC236}">
                <a16:creationId xmlns:a16="http://schemas.microsoft.com/office/drawing/2014/main" id="{FC69ED0B-DC2A-E392-C607-F02E713C09D9}"/>
              </a:ext>
            </a:extLst>
          </p:cNvPr>
          <p:cNvSpPr>
            <a:spLocks noChangeArrowheads="1"/>
          </p:cNvSpPr>
          <p:nvPr/>
        </p:nvSpPr>
        <p:spPr bwMode="auto">
          <a:xfrm>
            <a:off x="933450" y="4076700"/>
            <a:ext cx="25908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rPr>
              <a:t>individual/community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30">
            <a:extLst>
              <a:ext uri="{FF2B5EF4-FFF2-40B4-BE49-F238E27FC236}">
                <a16:creationId xmlns:a16="http://schemas.microsoft.com/office/drawing/2014/main" id="{68D3E5D4-63F7-35C2-3D80-C9CF05B4B526}"/>
              </a:ext>
            </a:extLst>
          </p:cNvPr>
          <p:cNvSpPr>
            <a:spLocks noChangeArrowheads="1"/>
          </p:cNvSpPr>
          <p:nvPr/>
        </p:nvSpPr>
        <p:spPr bwMode="auto">
          <a:xfrm>
            <a:off x="6154738" y="3806825"/>
            <a:ext cx="43926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erdana" panose="020B0604030504040204" pitchFamily="34" charset="0"/>
              </a:rPr>
              <a:t>Focus on environmental and societal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31">
            <a:extLst>
              <a:ext uri="{FF2B5EF4-FFF2-40B4-BE49-F238E27FC236}">
                <a16:creationId xmlns:a16="http://schemas.microsoft.com/office/drawing/2014/main" id="{1650B9B8-07A7-095B-4317-E648C356E46E}"/>
              </a:ext>
            </a:extLst>
          </p:cNvPr>
          <p:cNvSpPr>
            <a:spLocks noChangeArrowheads="1"/>
          </p:cNvSpPr>
          <p:nvPr/>
        </p:nvSpPr>
        <p:spPr bwMode="auto">
          <a:xfrm>
            <a:off x="6154738" y="4076700"/>
            <a:ext cx="48133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erdana" panose="020B0604030504040204" pitchFamily="34" charset="0"/>
              </a:rPr>
              <a:t>barriers to the equal enjoyment of rights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0" name="Rectangle 32">
            <a:extLst>
              <a:ext uri="{FF2B5EF4-FFF2-40B4-BE49-F238E27FC236}">
                <a16:creationId xmlns:a16="http://schemas.microsoft.com/office/drawing/2014/main" id="{5F7DC51A-B7BA-DB22-4F64-E15EDB6C43A8}"/>
              </a:ext>
            </a:extLst>
          </p:cNvPr>
          <p:cNvSpPr>
            <a:spLocks noChangeArrowheads="1"/>
          </p:cNvSpPr>
          <p:nvPr/>
        </p:nvSpPr>
        <p:spPr bwMode="auto">
          <a:xfrm>
            <a:off x="933450" y="4646613"/>
            <a:ext cx="37544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rPr>
              <a:t>Addresses symptoms of ageism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33">
            <a:extLst>
              <a:ext uri="{FF2B5EF4-FFF2-40B4-BE49-F238E27FC236}">
                <a16:creationId xmlns:a16="http://schemas.microsoft.com/office/drawing/2014/main" id="{8C60B2E0-FC1D-CBC8-29D0-C7597E59CD57}"/>
              </a:ext>
            </a:extLst>
          </p:cNvPr>
          <p:cNvSpPr>
            <a:spLocks noChangeArrowheads="1"/>
          </p:cNvSpPr>
          <p:nvPr/>
        </p:nvSpPr>
        <p:spPr bwMode="auto">
          <a:xfrm>
            <a:off x="6154738" y="4646613"/>
            <a:ext cx="33401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erdana" panose="020B0604030504040204" pitchFamily="34" charset="0"/>
              </a:rPr>
              <a:t>Addresses causes of ageism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34">
            <a:extLst>
              <a:ext uri="{FF2B5EF4-FFF2-40B4-BE49-F238E27FC236}">
                <a16:creationId xmlns:a16="http://schemas.microsoft.com/office/drawing/2014/main" id="{F65F552E-2DA0-B363-E0A0-779499484120}"/>
              </a:ext>
            </a:extLst>
          </p:cNvPr>
          <p:cNvSpPr>
            <a:spLocks noChangeArrowheads="1"/>
          </p:cNvSpPr>
          <p:nvPr/>
        </p:nvSpPr>
        <p:spPr bwMode="auto">
          <a:xfrm>
            <a:off x="933450" y="5132388"/>
            <a:ext cx="41021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rPr>
              <a:t>Doesn’t address power imbalances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35">
            <a:extLst>
              <a:ext uri="{FF2B5EF4-FFF2-40B4-BE49-F238E27FC236}">
                <a16:creationId xmlns:a16="http://schemas.microsoft.com/office/drawing/2014/main" id="{66A64C53-C40D-D517-706D-8D34E9313B38}"/>
              </a:ext>
            </a:extLst>
          </p:cNvPr>
          <p:cNvSpPr>
            <a:spLocks noChangeArrowheads="1"/>
          </p:cNvSpPr>
          <p:nvPr/>
        </p:nvSpPr>
        <p:spPr bwMode="auto">
          <a:xfrm>
            <a:off x="6154738" y="5132388"/>
            <a:ext cx="34290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erdana" panose="020B0604030504040204" pitchFamily="34" charset="0"/>
              </a:rPr>
              <a:t>Addresses power imbalances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 name="Rectangle 36">
            <a:extLst>
              <a:ext uri="{FF2B5EF4-FFF2-40B4-BE49-F238E27FC236}">
                <a16:creationId xmlns:a16="http://schemas.microsoft.com/office/drawing/2014/main" id="{BCBC8F06-5B13-15FF-A7AF-DA80F7257C66}"/>
              </a:ext>
            </a:extLst>
          </p:cNvPr>
          <p:cNvSpPr>
            <a:spLocks noChangeArrowheads="1"/>
          </p:cNvSpPr>
          <p:nvPr/>
        </p:nvSpPr>
        <p:spPr bwMode="auto">
          <a:xfrm>
            <a:off x="933450" y="5619750"/>
            <a:ext cx="36782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Verdana" panose="020B0604030504040204" pitchFamily="34" charset="0"/>
              </a:rPr>
              <a:t>Accountability of NGO to donor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37">
            <a:extLst>
              <a:ext uri="{FF2B5EF4-FFF2-40B4-BE49-F238E27FC236}">
                <a16:creationId xmlns:a16="http://schemas.microsoft.com/office/drawing/2014/main" id="{4BBFE971-A5D0-1EE5-2157-877C4C2AAD02}"/>
              </a:ext>
            </a:extLst>
          </p:cNvPr>
          <p:cNvSpPr>
            <a:spLocks noChangeArrowheads="1"/>
          </p:cNvSpPr>
          <p:nvPr/>
        </p:nvSpPr>
        <p:spPr bwMode="auto">
          <a:xfrm>
            <a:off x="6154738" y="5619750"/>
            <a:ext cx="41798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erdana" panose="020B0604030504040204" pitchFamily="34" charset="0"/>
              </a:rPr>
              <a:t>Accountability of State and service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6" name="Rectangle 38">
            <a:extLst>
              <a:ext uri="{FF2B5EF4-FFF2-40B4-BE49-F238E27FC236}">
                <a16:creationId xmlns:a16="http://schemas.microsoft.com/office/drawing/2014/main" id="{80CD70EE-B219-95BD-6235-88CA6F57663C}"/>
              </a:ext>
            </a:extLst>
          </p:cNvPr>
          <p:cNvSpPr>
            <a:spLocks noChangeArrowheads="1"/>
          </p:cNvSpPr>
          <p:nvPr/>
        </p:nvSpPr>
        <p:spPr bwMode="auto">
          <a:xfrm>
            <a:off x="6154738" y="5889625"/>
            <a:ext cx="44783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erdana" panose="020B0604030504040204" pitchFamily="34" charset="0"/>
              </a:rPr>
              <a:t>providers (incl. NGOs) to older people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1391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396D2-34C5-DED0-B130-6C672DB560E0}"/>
              </a:ext>
            </a:extLst>
          </p:cNvPr>
          <p:cNvSpPr>
            <a:spLocks noGrp="1"/>
          </p:cNvSpPr>
          <p:nvPr>
            <p:ph type="title"/>
          </p:nvPr>
        </p:nvSpPr>
        <p:spPr/>
        <p:txBody>
          <a:bodyPr/>
          <a:lstStyle/>
          <a:p>
            <a:r>
              <a:rPr lang="en-CA" dirty="0"/>
              <a:t>Language matters</a:t>
            </a:r>
          </a:p>
        </p:txBody>
      </p:sp>
      <p:sp>
        <p:nvSpPr>
          <p:cNvPr id="47" name="AutoShape 39">
            <a:extLst>
              <a:ext uri="{FF2B5EF4-FFF2-40B4-BE49-F238E27FC236}">
                <a16:creationId xmlns:a16="http://schemas.microsoft.com/office/drawing/2014/main" id="{7F4F975C-10E3-3622-83C0-5AA0E71909B5}"/>
              </a:ext>
            </a:extLst>
          </p:cNvPr>
          <p:cNvSpPr>
            <a:spLocks noChangeAspect="1" noChangeArrowheads="1" noTextEdit="1"/>
          </p:cNvSpPr>
          <p:nvPr/>
        </p:nvSpPr>
        <p:spPr bwMode="auto">
          <a:xfrm>
            <a:off x="838200" y="1900238"/>
            <a:ext cx="10515600" cy="42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48" name="Rectangle 41">
            <a:extLst>
              <a:ext uri="{FF2B5EF4-FFF2-40B4-BE49-F238E27FC236}">
                <a16:creationId xmlns:a16="http://schemas.microsoft.com/office/drawing/2014/main" id="{399F37AD-41AA-0153-331C-4C81681C2773}"/>
              </a:ext>
            </a:extLst>
          </p:cNvPr>
          <p:cNvSpPr>
            <a:spLocks noChangeArrowheads="1"/>
          </p:cNvSpPr>
          <p:nvPr/>
        </p:nvSpPr>
        <p:spPr bwMode="auto">
          <a:xfrm>
            <a:off x="842963" y="1947863"/>
            <a:ext cx="5251450" cy="457200"/>
          </a:xfrm>
          <a:prstGeom prst="rect">
            <a:avLst/>
          </a:prstGeom>
          <a:solidFill>
            <a:srgbClr val="F2B1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49" name="Rectangle 42">
            <a:extLst>
              <a:ext uri="{FF2B5EF4-FFF2-40B4-BE49-F238E27FC236}">
                <a16:creationId xmlns:a16="http://schemas.microsoft.com/office/drawing/2014/main" id="{39EBF7BE-729A-5C9C-1799-F44F568E3C6A}"/>
              </a:ext>
            </a:extLst>
          </p:cNvPr>
          <p:cNvSpPr>
            <a:spLocks noChangeArrowheads="1"/>
          </p:cNvSpPr>
          <p:nvPr/>
        </p:nvSpPr>
        <p:spPr bwMode="auto">
          <a:xfrm>
            <a:off x="6094413" y="1947863"/>
            <a:ext cx="5251450" cy="457200"/>
          </a:xfrm>
          <a:prstGeom prst="rect">
            <a:avLst/>
          </a:prstGeom>
          <a:solidFill>
            <a:srgbClr val="F2B1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50" name="Line 43">
            <a:extLst>
              <a:ext uri="{FF2B5EF4-FFF2-40B4-BE49-F238E27FC236}">
                <a16:creationId xmlns:a16="http://schemas.microsoft.com/office/drawing/2014/main" id="{2F1DA17A-A50E-7537-EE9E-5D894BBE2BA0}"/>
              </a:ext>
            </a:extLst>
          </p:cNvPr>
          <p:cNvSpPr>
            <a:spLocks noChangeShapeType="1"/>
          </p:cNvSpPr>
          <p:nvPr/>
        </p:nvSpPr>
        <p:spPr bwMode="auto">
          <a:xfrm>
            <a:off x="839788" y="2405063"/>
            <a:ext cx="10509250" cy="0"/>
          </a:xfrm>
          <a:prstGeom prst="line">
            <a:avLst/>
          </a:prstGeom>
          <a:noFill/>
          <a:ln w="6350" cap="flat">
            <a:solidFill>
              <a:srgbClr val="F2B11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1" name="Line 44">
            <a:extLst>
              <a:ext uri="{FF2B5EF4-FFF2-40B4-BE49-F238E27FC236}">
                <a16:creationId xmlns:a16="http://schemas.microsoft.com/office/drawing/2014/main" id="{DF9BDBB3-E43C-243C-4F40-B9509D2F979A}"/>
              </a:ext>
            </a:extLst>
          </p:cNvPr>
          <p:cNvSpPr>
            <a:spLocks noChangeShapeType="1"/>
          </p:cNvSpPr>
          <p:nvPr/>
        </p:nvSpPr>
        <p:spPr bwMode="auto">
          <a:xfrm>
            <a:off x="839788" y="2800350"/>
            <a:ext cx="10509250" cy="0"/>
          </a:xfrm>
          <a:prstGeom prst="line">
            <a:avLst/>
          </a:prstGeom>
          <a:noFill/>
          <a:ln w="6350" cap="flat">
            <a:solidFill>
              <a:srgbClr val="F2B11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2" name="Line 45">
            <a:extLst>
              <a:ext uri="{FF2B5EF4-FFF2-40B4-BE49-F238E27FC236}">
                <a16:creationId xmlns:a16="http://schemas.microsoft.com/office/drawing/2014/main" id="{871D7E69-B215-42E4-AE41-92C1D7EF72AF}"/>
              </a:ext>
            </a:extLst>
          </p:cNvPr>
          <p:cNvSpPr>
            <a:spLocks noChangeShapeType="1"/>
          </p:cNvSpPr>
          <p:nvPr/>
        </p:nvSpPr>
        <p:spPr bwMode="auto">
          <a:xfrm>
            <a:off x="839788" y="3500438"/>
            <a:ext cx="10509250" cy="0"/>
          </a:xfrm>
          <a:prstGeom prst="line">
            <a:avLst/>
          </a:prstGeom>
          <a:noFill/>
          <a:ln w="6350" cap="flat">
            <a:solidFill>
              <a:srgbClr val="F2B11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3" name="Line 46">
            <a:extLst>
              <a:ext uri="{FF2B5EF4-FFF2-40B4-BE49-F238E27FC236}">
                <a16:creationId xmlns:a16="http://schemas.microsoft.com/office/drawing/2014/main" id="{8E4B4F69-686E-D503-627A-8593449FAD84}"/>
              </a:ext>
            </a:extLst>
          </p:cNvPr>
          <p:cNvSpPr>
            <a:spLocks noChangeShapeType="1"/>
          </p:cNvSpPr>
          <p:nvPr/>
        </p:nvSpPr>
        <p:spPr bwMode="auto">
          <a:xfrm>
            <a:off x="839788" y="4200525"/>
            <a:ext cx="10509250" cy="0"/>
          </a:xfrm>
          <a:prstGeom prst="line">
            <a:avLst/>
          </a:prstGeom>
          <a:noFill/>
          <a:ln w="6350" cap="flat">
            <a:solidFill>
              <a:srgbClr val="F2B11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4" name="Line 47">
            <a:extLst>
              <a:ext uri="{FF2B5EF4-FFF2-40B4-BE49-F238E27FC236}">
                <a16:creationId xmlns:a16="http://schemas.microsoft.com/office/drawing/2014/main" id="{48C39336-0064-502B-71C6-794A173C3C91}"/>
              </a:ext>
            </a:extLst>
          </p:cNvPr>
          <p:cNvSpPr>
            <a:spLocks noChangeShapeType="1"/>
          </p:cNvSpPr>
          <p:nvPr/>
        </p:nvSpPr>
        <p:spPr bwMode="auto">
          <a:xfrm>
            <a:off x="839788" y="4900613"/>
            <a:ext cx="10509250" cy="0"/>
          </a:xfrm>
          <a:prstGeom prst="line">
            <a:avLst/>
          </a:prstGeom>
          <a:noFill/>
          <a:ln w="6350" cap="flat">
            <a:solidFill>
              <a:srgbClr val="F2B11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5" name="Line 48">
            <a:extLst>
              <a:ext uri="{FF2B5EF4-FFF2-40B4-BE49-F238E27FC236}">
                <a16:creationId xmlns:a16="http://schemas.microsoft.com/office/drawing/2014/main" id="{268192BB-7809-AC4D-326D-2E847181B509}"/>
              </a:ext>
            </a:extLst>
          </p:cNvPr>
          <p:cNvSpPr>
            <a:spLocks noChangeShapeType="1"/>
          </p:cNvSpPr>
          <p:nvPr/>
        </p:nvSpPr>
        <p:spPr bwMode="auto">
          <a:xfrm>
            <a:off x="839788" y="5602288"/>
            <a:ext cx="10509250" cy="0"/>
          </a:xfrm>
          <a:prstGeom prst="line">
            <a:avLst/>
          </a:prstGeom>
          <a:noFill/>
          <a:ln w="6350" cap="flat">
            <a:solidFill>
              <a:srgbClr val="F2B11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6" name="Line 49">
            <a:extLst>
              <a:ext uri="{FF2B5EF4-FFF2-40B4-BE49-F238E27FC236}">
                <a16:creationId xmlns:a16="http://schemas.microsoft.com/office/drawing/2014/main" id="{F37D4845-B7A2-B988-8386-00C8A23430E9}"/>
              </a:ext>
            </a:extLst>
          </p:cNvPr>
          <p:cNvSpPr>
            <a:spLocks noChangeShapeType="1"/>
          </p:cNvSpPr>
          <p:nvPr/>
        </p:nvSpPr>
        <p:spPr bwMode="auto">
          <a:xfrm>
            <a:off x="842963" y="1944688"/>
            <a:ext cx="0" cy="4056062"/>
          </a:xfrm>
          <a:prstGeom prst="line">
            <a:avLst/>
          </a:prstGeom>
          <a:noFill/>
          <a:ln w="6350" cap="flat">
            <a:solidFill>
              <a:srgbClr val="F2B11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7" name="Line 50">
            <a:extLst>
              <a:ext uri="{FF2B5EF4-FFF2-40B4-BE49-F238E27FC236}">
                <a16:creationId xmlns:a16="http://schemas.microsoft.com/office/drawing/2014/main" id="{AEF77B25-9A45-DF7E-EE76-445DB745062E}"/>
              </a:ext>
            </a:extLst>
          </p:cNvPr>
          <p:cNvSpPr>
            <a:spLocks noChangeShapeType="1"/>
          </p:cNvSpPr>
          <p:nvPr/>
        </p:nvSpPr>
        <p:spPr bwMode="auto">
          <a:xfrm>
            <a:off x="11345863" y="1944688"/>
            <a:ext cx="0" cy="4056062"/>
          </a:xfrm>
          <a:prstGeom prst="line">
            <a:avLst/>
          </a:prstGeom>
          <a:noFill/>
          <a:ln w="6350" cap="flat">
            <a:solidFill>
              <a:srgbClr val="F2B11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8" name="Line 51">
            <a:extLst>
              <a:ext uri="{FF2B5EF4-FFF2-40B4-BE49-F238E27FC236}">
                <a16:creationId xmlns:a16="http://schemas.microsoft.com/office/drawing/2014/main" id="{46AC5D90-D1EF-C8E2-46E2-E86CEB04A22D}"/>
              </a:ext>
            </a:extLst>
          </p:cNvPr>
          <p:cNvSpPr>
            <a:spLocks noChangeShapeType="1"/>
          </p:cNvSpPr>
          <p:nvPr/>
        </p:nvSpPr>
        <p:spPr bwMode="auto">
          <a:xfrm>
            <a:off x="839788" y="1947863"/>
            <a:ext cx="10509250" cy="0"/>
          </a:xfrm>
          <a:prstGeom prst="line">
            <a:avLst/>
          </a:prstGeom>
          <a:noFill/>
          <a:ln w="6350" cap="flat">
            <a:solidFill>
              <a:srgbClr val="F2B11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9" name="Line 52">
            <a:extLst>
              <a:ext uri="{FF2B5EF4-FFF2-40B4-BE49-F238E27FC236}">
                <a16:creationId xmlns:a16="http://schemas.microsoft.com/office/drawing/2014/main" id="{BAE4F2BD-AD37-F2C3-A1EF-621C8292E7D4}"/>
              </a:ext>
            </a:extLst>
          </p:cNvPr>
          <p:cNvSpPr>
            <a:spLocks noChangeShapeType="1"/>
          </p:cNvSpPr>
          <p:nvPr/>
        </p:nvSpPr>
        <p:spPr bwMode="auto">
          <a:xfrm>
            <a:off x="839788" y="5997575"/>
            <a:ext cx="10509250" cy="0"/>
          </a:xfrm>
          <a:prstGeom prst="line">
            <a:avLst/>
          </a:prstGeom>
          <a:noFill/>
          <a:ln w="6350" cap="flat">
            <a:solidFill>
              <a:srgbClr val="F2B11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0" name="Rectangle 53">
            <a:extLst>
              <a:ext uri="{FF2B5EF4-FFF2-40B4-BE49-F238E27FC236}">
                <a16:creationId xmlns:a16="http://schemas.microsoft.com/office/drawing/2014/main" id="{D0E8C7B0-27FB-C07B-D423-3BD5140D3087}"/>
              </a:ext>
            </a:extLst>
          </p:cNvPr>
          <p:cNvSpPr>
            <a:spLocks noChangeArrowheads="1"/>
          </p:cNvSpPr>
          <p:nvPr/>
        </p:nvSpPr>
        <p:spPr bwMode="auto">
          <a:xfrm>
            <a:off x="935038" y="1990725"/>
            <a:ext cx="332263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Verdana" panose="020B0604030504040204" pitchFamily="34" charset="0"/>
              </a:rPr>
              <a:t>Language to avoid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54">
            <a:extLst>
              <a:ext uri="{FF2B5EF4-FFF2-40B4-BE49-F238E27FC236}">
                <a16:creationId xmlns:a16="http://schemas.microsoft.com/office/drawing/2014/main" id="{1D32C93F-45D1-799D-9929-E97EC06EB27C}"/>
              </a:ext>
            </a:extLst>
          </p:cNvPr>
          <p:cNvSpPr>
            <a:spLocks noChangeArrowheads="1"/>
          </p:cNvSpPr>
          <p:nvPr/>
        </p:nvSpPr>
        <p:spPr bwMode="auto">
          <a:xfrm>
            <a:off x="6186488" y="1990725"/>
            <a:ext cx="2995613"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Verdana" panose="020B0604030504040204" pitchFamily="34" charset="0"/>
              </a:rPr>
              <a:t>Language to use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55">
            <a:extLst>
              <a:ext uri="{FF2B5EF4-FFF2-40B4-BE49-F238E27FC236}">
                <a16:creationId xmlns:a16="http://schemas.microsoft.com/office/drawing/2014/main" id="{D324BFF6-80C2-7CF6-0AAB-33E8606B2A5E}"/>
              </a:ext>
            </a:extLst>
          </p:cNvPr>
          <p:cNvSpPr>
            <a:spLocks noChangeArrowheads="1"/>
          </p:cNvSpPr>
          <p:nvPr/>
        </p:nvSpPr>
        <p:spPr bwMode="auto">
          <a:xfrm>
            <a:off x="935038" y="2447925"/>
            <a:ext cx="15509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Verdana" panose="020B0604030504040204" pitchFamily="34" charset="0"/>
              </a:rPr>
              <a:t>The Elderly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56">
            <a:extLst>
              <a:ext uri="{FF2B5EF4-FFF2-40B4-BE49-F238E27FC236}">
                <a16:creationId xmlns:a16="http://schemas.microsoft.com/office/drawing/2014/main" id="{736CC35E-0630-D7BA-4177-FC237EB1AFE7}"/>
              </a:ext>
            </a:extLst>
          </p:cNvPr>
          <p:cNvSpPr>
            <a:spLocks noChangeArrowheads="1"/>
          </p:cNvSpPr>
          <p:nvPr/>
        </p:nvSpPr>
        <p:spPr bwMode="auto">
          <a:xfrm>
            <a:off x="6186488" y="2447925"/>
            <a:ext cx="391001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Verdana" panose="020B0604030504040204" pitchFamily="34" charset="0"/>
              </a:rPr>
              <a:t>Older people or older persons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4" name="Rectangle 57">
            <a:extLst>
              <a:ext uri="{FF2B5EF4-FFF2-40B4-BE49-F238E27FC236}">
                <a16:creationId xmlns:a16="http://schemas.microsoft.com/office/drawing/2014/main" id="{97A337B4-B9E7-F176-249C-2DD751514A9B}"/>
              </a:ext>
            </a:extLst>
          </p:cNvPr>
          <p:cNvSpPr>
            <a:spLocks noChangeArrowheads="1"/>
          </p:cNvSpPr>
          <p:nvPr/>
        </p:nvSpPr>
        <p:spPr bwMode="auto">
          <a:xfrm>
            <a:off x="935038" y="2841625"/>
            <a:ext cx="45402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Verdana" panose="020B0604030504040204" pitchFamily="34" charset="0"/>
              </a:rPr>
              <a:t>Vulnerable or a vulnerable group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58">
            <a:extLst>
              <a:ext uri="{FF2B5EF4-FFF2-40B4-BE49-F238E27FC236}">
                <a16:creationId xmlns:a16="http://schemas.microsoft.com/office/drawing/2014/main" id="{5F376981-D4DB-7B00-9ABF-234844850B43}"/>
              </a:ext>
            </a:extLst>
          </p:cNvPr>
          <p:cNvSpPr>
            <a:spLocks noChangeArrowheads="1"/>
          </p:cNvSpPr>
          <p:nvPr/>
        </p:nvSpPr>
        <p:spPr bwMode="auto">
          <a:xfrm>
            <a:off x="6186488" y="2841625"/>
            <a:ext cx="53070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Verdana" panose="020B0604030504040204" pitchFamily="34" charset="0"/>
              </a:rPr>
              <a:t>At risk of.. Excluded by.. </a:t>
            </a:r>
            <a:r>
              <a:rPr kumimoji="0" lang="en-US" altLang="en-US" sz="2000" b="0" i="0" u="none" strike="noStrike" cap="none" normalizeH="0" baseline="0" dirty="0" err="1">
                <a:ln>
                  <a:noFill/>
                </a:ln>
                <a:solidFill>
                  <a:srgbClr val="000000"/>
                </a:solidFill>
                <a:effectLst/>
                <a:latin typeface="Verdana" panose="020B0604030504040204" pitchFamily="34" charset="0"/>
              </a:rPr>
              <a:t>Marginalised</a:t>
            </a:r>
            <a:r>
              <a:rPr kumimoji="0" lang="en-US" altLang="en-US" sz="2000" b="0" i="0" u="none" strike="noStrike" cap="none" normalizeH="0" baseline="0" dirty="0">
                <a:ln>
                  <a:noFill/>
                </a:ln>
                <a:solidFill>
                  <a:srgbClr val="000000"/>
                </a:solidFill>
                <a:effectLst/>
                <a:latin typeface="Verdana" panose="020B060403050404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6" name="Rectangle 59">
            <a:extLst>
              <a:ext uri="{FF2B5EF4-FFF2-40B4-BE49-F238E27FC236}">
                <a16:creationId xmlns:a16="http://schemas.microsoft.com/office/drawing/2014/main" id="{0D08174F-5212-83DC-9436-204DD0F4C57F}"/>
              </a:ext>
            </a:extLst>
          </p:cNvPr>
          <p:cNvSpPr>
            <a:spLocks noChangeArrowheads="1"/>
          </p:cNvSpPr>
          <p:nvPr/>
        </p:nvSpPr>
        <p:spPr bwMode="auto">
          <a:xfrm>
            <a:off x="6186488" y="3148013"/>
            <a:ext cx="6223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Verdana" panose="020B0604030504040204" pitchFamily="34" charset="0"/>
              </a:rPr>
              <a:t>by..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7" name="Rectangle 60">
            <a:extLst>
              <a:ext uri="{FF2B5EF4-FFF2-40B4-BE49-F238E27FC236}">
                <a16:creationId xmlns:a16="http://schemas.microsoft.com/office/drawing/2014/main" id="{BDB4F9C8-EE79-414D-C6B5-FA8756FE8ECF}"/>
              </a:ext>
            </a:extLst>
          </p:cNvPr>
          <p:cNvSpPr>
            <a:spLocks noChangeArrowheads="1"/>
          </p:cNvSpPr>
          <p:nvPr/>
        </p:nvSpPr>
        <p:spPr bwMode="auto">
          <a:xfrm>
            <a:off x="935038" y="3544888"/>
            <a:ext cx="8445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Verdana" panose="020B0604030504040204" pitchFamily="34" charset="0"/>
              </a:rPr>
              <a:t>Them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1">
            <a:extLst>
              <a:ext uri="{FF2B5EF4-FFF2-40B4-BE49-F238E27FC236}">
                <a16:creationId xmlns:a16="http://schemas.microsoft.com/office/drawing/2014/main" id="{0CCCE945-DA31-F7B7-2DFC-2BF01D1E145B}"/>
              </a:ext>
            </a:extLst>
          </p:cNvPr>
          <p:cNvSpPr>
            <a:spLocks noChangeArrowheads="1"/>
          </p:cNvSpPr>
          <p:nvPr/>
        </p:nvSpPr>
        <p:spPr bwMode="auto">
          <a:xfrm>
            <a:off x="6186488" y="3544888"/>
            <a:ext cx="491807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Verdana" panose="020B0604030504040204" pitchFamily="34" charset="0"/>
              </a:rPr>
              <a:t>Us: When we are older.. In our older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9" name="Rectangle 62">
            <a:extLst>
              <a:ext uri="{FF2B5EF4-FFF2-40B4-BE49-F238E27FC236}">
                <a16:creationId xmlns:a16="http://schemas.microsoft.com/office/drawing/2014/main" id="{E2A7EFF6-B615-350B-8767-91B835F032BE}"/>
              </a:ext>
            </a:extLst>
          </p:cNvPr>
          <p:cNvSpPr>
            <a:spLocks noChangeArrowheads="1"/>
          </p:cNvSpPr>
          <p:nvPr/>
        </p:nvSpPr>
        <p:spPr bwMode="auto">
          <a:xfrm>
            <a:off x="6186488" y="3848100"/>
            <a:ext cx="7747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Verdana" panose="020B0604030504040204" pitchFamily="34" charset="0"/>
              </a:rPr>
              <a:t>age..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0" name="Rectangle 63">
            <a:extLst>
              <a:ext uri="{FF2B5EF4-FFF2-40B4-BE49-F238E27FC236}">
                <a16:creationId xmlns:a16="http://schemas.microsoft.com/office/drawing/2014/main" id="{CE4906E8-DB80-0CCB-E693-8428CF8336CF}"/>
              </a:ext>
            </a:extLst>
          </p:cNvPr>
          <p:cNvSpPr>
            <a:spLocks noChangeArrowheads="1"/>
          </p:cNvSpPr>
          <p:nvPr/>
        </p:nvSpPr>
        <p:spPr bwMode="auto">
          <a:xfrm>
            <a:off x="935038" y="4244975"/>
            <a:ext cx="254793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Verdana" panose="020B0604030504040204" pitchFamily="34" charset="0"/>
              </a:rPr>
              <a:t>As long as possible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4">
            <a:extLst>
              <a:ext uri="{FF2B5EF4-FFF2-40B4-BE49-F238E27FC236}">
                <a16:creationId xmlns:a16="http://schemas.microsoft.com/office/drawing/2014/main" id="{2202EF10-239B-D9CE-C05C-1F87D5DB8EB6}"/>
              </a:ext>
            </a:extLst>
          </p:cNvPr>
          <p:cNvSpPr>
            <a:spLocks noChangeArrowheads="1"/>
          </p:cNvSpPr>
          <p:nvPr/>
        </p:nvSpPr>
        <p:spPr bwMode="auto">
          <a:xfrm>
            <a:off x="6186488" y="4244975"/>
            <a:ext cx="374967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Verdana" panose="020B0604030504040204" pitchFamily="34" charset="0"/>
              </a:rPr>
              <a:t>… so we can live in our own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2" name="Rectangle 65">
            <a:extLst>
              <a:ext uri="{FF2B5EF4-FFF2-40B4-BE49-F238E27FC236}">
                <a16:creationId xmlns:a16="http://schemas.microsoft.com/office/drawing/2014/main" id="{77FBEEE5-D561-B344-5B49-A4A17E2C77D7}"/>
              </a:ext>
            </a:extLst>
          </p:cNvPr>
          <p:cNvSpPr>
            <a:spLocks noChangeArrowheads="1"/>
          </p:cNvSpPr>
          <p:nvPr/>
        </p:nvSpPr>
        <p:spPr bwMode="auto">
          <a:xfrm>
            <a:off x="9804400" y="4244975"/>
            <a:ext cx="8429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Verdana" panose="020B0604030504040204" pitchFamily="34" charset="0"/>
              </a:rPr>
              <a:t>home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3" name="Rectangle 66">
            <a:extLst>
              <a:ext uri="{FF2B5EF4-FFF2-40B4-BE49-F238E27FC236}">
                <a16:creationId xmlns:a16="http://schemas.microsoft.com/office/drawing/2014/main" id="{872E2A4E-C782-BC4F-F671-862F2DBEB2FC}"/>
              </a:ext>
            </a:extLst>
          </p:cNvPr>
          <p:cNvSpPr>
            <a:spLocks noChangeArrowheads="1"/>
          </p:cNvSpPr>
          <p:nvPr/>
        </p:nvSpPr>
        <p:spPr bwMode="auto">
          <a:xfrm>
            <a:off x="10517188" y="4244975"/>
            <a:ext cx="84137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Verdana" panose="020B0604030504040204" pitchFamily="34" charset="0"/>
              </a:rPr>
              <a:t>. Full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4" name="Rectangle 67">
            <a:extLst>
              <a:ext uri="{FF2B5EF4-FFF2-40B4-BE49-F238E27FC236}">
                <a16:creationId xmlns:a16="http://schemas.microsoft.com/office/drawing/2014/main" id="{E3F995D4-B4E6-AEE6-66D3-2E10A0DDB311}"/>
              </a:ext>
            </a:extLst>
          </p:cNvPr>
          <p:cNvSpPr>
            <a:spLocks noChangeArrowheads="1"/>
          </p:cNvSpPr>
          <p:nvPr/>
        </p:nvSpPr>
        <p:spPr bwMode="auto">
          <a:xfrm>
            <a:off x="6186488" y="4546600"/>
            <a:ext cx="9001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Verdana" panose="020B0604030504040204" pitchFamily="34" charset="0"/>
              </a:rPr>
              <a:t>stop.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5" name="Rectangle 68">
            <a:extLst>
              <a:ext uri="{FF2B5EF4-FFF2-40B4-BE49-F238E27FC236}">
                <a16:creationId xmlns:a16="http://schemas.microsoft.com/office/drawing/2014/main" id="{85D0C8B8-5474-B103-C85E-8B2CA9D40A17}"/>
              </a:ext>
            </a:extLst>
          </p:cNvPr>
          <p:cNvSpPr>
            <a:spLocks noChangeArrowheads="1"/>
          </p:cNvSpPr>
          <p:nvPr/>
        </p:nvSpPr>
        <p:spPr bwMode="auto">
          <a:xfrm>
            <a:off x="935038" y="4945063"/>
            <a:ext cx="49117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Verdana" panose="020B0604030504040204" pitchFamily="34" charset="0"/>
              </a:rPr>
              <a:t>Deserve rights, attention, investment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69">
            <a:extLst>
              <a:ext uri="{FF2B5EF4-FFF2-40B4-BE49-F238E27FC236}">
                <a16:creationId xmlns:a16="http://schemas.microsoft.com/office/drawing/2014/main" id="{EF8D6AB9-DC01-CB07-62E7-22F044E1A17A}"/>
              </a:ext>
            </a:extLst>
          </p:cNvPr>
          <p:cNvSpPr>
            <a:spLocks noChangeArrowheads="1"/>
          </p:cNvSpPr>
          <p:nvPr/>
        </p:nvSpPr>
        <p:spPr bwMode="auto">
          <a:xfrm>
            <a:off x="6186488" y="4945063"/>
            <a:ext cx="520223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Verdana" panose="020B0604030504040204" pitchFamily="34" charset="0"/>
              </a:rPr>
              <a:t>We have the right to.. Authorities have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7" name="Rectangle 70">
            <a:extLst>
              <a:ext uri="{FF2B5EF4-FFF2-40B4-BE49-F238E27FC236}">
                <a16:creationId xmlns:a16="http://schemas.microsoft.com/office/drawing/2014/main" id="{172DD827-5434-8068-A588-81FE744A198F}"/>
              </a:ext>
            </a:extLst>
          </p:cNvPr>
          <p:cNvSpPr>
            <a:spLocks noChangeArrowheads="1"/>
          </p:cNvSpPr>
          <p:nvPr/>
        </p:nvSpPr>
        <p:spPr bwMode="auto">
          <a:xfrm>
            <a:off x="6186488" y="5249863"/>
            <a:ext cx="230187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Verdana" panose="020B0604030504040204" pitchFamily="34" charset="0"/>
              </a:rPr>
              <a:t>an obligation to..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8" name="Rectangle 71">
            <a:extLst>
              <a:ext uri="{FF2B5EF4-FFF2-40B4-BE49-F238E27FC236}">
                <a16:creationId xmlns:a16="http://schemas.microsoft.com/office/drawing/2014/main" id="{DD208B49-2370-521C-F3E8-A5564535FAD3}"/>
              </a:ext>
            </a:extLst>
          </p:cNvPr>
          <p:cNvSpPr>
            <a:spLocks noChangeArrowheads="1"/>
          </p:cNvSpPr>
          <p:nvPr/>
        </p:nvSpPr>
        <p:spPr bwMode="auto">
          <a:xfrm>
            <a:off x="935038" y="5645150"/>
            <a:ext cx="36496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Verdana" panose="020B0604030504040204" pitchFamily="34" charset="0"/>
              </a:rPr>
              <a:t>Untapped resources, assets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2">
            <a:extLst>
              <a:ext uri="{FF2B5EF4-FFF2-40B4-BE49-F238E27FC236}">
                <a16:creationId xmlns:a16="http://schemas.microsoft.com/office/drawing/2014/main" id="{F3940DC0-C285-3378-7074-02EEF1550B74}"/>
              </a:ext>
            </a:extLst>
          </p:cNvPr>
          <p:cNvSpPr>
            <a:spLocks noChangeArrowheads="1"/>
          </p:cNvSpPr>
          <p:nvPr/>
        </p:nvSpPr>
        <p:spPr bwMode="auto">
          <a:xfrm>
            <a:off x="6186488" y="5645150"/>
            <a:ext cx="289401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Verdana" panose="020B0604030504040204" pitchFamily="34" charset="0"/>
              </a:rPr>
              <a:t>People, rights holders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4156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3">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6">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EABBC-96DD-4831-A403-911A4C5733DC}"/>
              </a:ext>
            </a:extLst>
          </p:cNvPr>
          <p:cNvSpPr>
            <a:spLocks noGrp="1"/>
          </p:cNvSpPr>
          <p:nvPr>
            <p:ph type="title"/>
          </p:nvPr>
        </p:nvSpPr>
        <p:spPr>
          <a:xfrm>
            <a:off x="5707334" y="267063"/>
            <a:ext cx="4325090" cy="1325563"/>
          </a:xfrm>
        </p:spPr>
        <p:txBody>
          <a:bodyPr>
            <a:normAutofit fontScale="90000"/>
          </a:bodyPr>
          <a:lstStyle/>
          <a:p>
            <a:pPr>
              <a:lnSpc>
                <a:spcPct val="120000"/>
              </a:lnSpc>
            </a:pPr>
            <a:r>
              <a:rPr lang="en-GB" sz="3600" b="1" dirty="0">
                <a:solidFill>
                  <a:schemeClr val="accent2"/>
                </a:solidFill>
              </a:rPr>
              <a:t>AS SUPPORTERS</a:t>
            </a:r>
          </a:p>
        </p:txBody>
      </p:sp>
      <p:sp>
        <p:nvSpPr>
          <p:cNvPr id="6" name="Content Placeholder 5">
            <a:extLst>
              <a:ext uri="{FF2B5EF4-FFF2-40B4-BE49-F238E27FC236}">
                <a16:creationId xmlns:a16="http://schemas.microsoft.com/office/drawing/2014/main" id="{77979934-22BE-4C55-B7D8-2CC9CB04D55C}"/>
              </a:ext>
            </a:extLst>
          </p:cNvPr>
          <p:cNvSpPr>
            <a:spLocks noGrp="1"/>
          </p:cNvSpPr>
          <p:nvPr>
            <p:ph idx="1"/>
          </p:nvPr>
        </p:nvSpPr>
        <p:spPr>
          <a:xfrm>
            <a:off x="5714261" y="1655618"/>
            <a:ext cx="5681103" cy="4828309"/>
          </a:xfrm>
        </p:spPr>
        <p:txBody>
          <a:bodyPr>
            <a:normAutofit/>
          </a:bodyPr>
          <a:lstStyle/>
          <a:p>
            <a:pPr marL="0" indent="0">
              <a:spcBef>
                <a:spcPts val="0"/>
              </a:spcBef>
              <a:spcAft>
                <a:spcPts val="600"/>
              </a:spcAft>
              <a:buNone/>
            </a:pPr>
            <a:r>
              <a:rPr lang="en-GB" sz="20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We should support </a:t>
            </a:r>
            <a:r>
              <a:rPr lang="en-GB" sz="2000" b="1" dirty="0">
                <a:solidFill>
                  <a:schemeClr val="accent3"/>
                </a:solidFill>
                <a:effectLst/>
                <a:latin typeface="Verdana" panose="020B0604030504040204" pitchFamily="34" charset="0"/>
                <a:ea typeface="Calibri" panose="020F0502020204030204" pitchFamily="34" charset="0"/>
                <a:cs typeface="Times New Roman" panose="02020603050405020304" pitchFamily="18" charset="0"/>
              </a:rPr>
              <a:t>older people as rights holders</a:t>
            </a:r>
            <a:r>
              <a:rPr lang="en-GB" sz="2000" dirty="0">
                <a:solidFill>
                  <a:schemeClr val="accent3"/>
                </a:solidFill>
                <a:effectLst/>
                <a:latin typeface="Verdana" panose="020B0604030504040204" pitchFamily="34" charset="0"/>
                <a:ea typeface="Calibri" panose="020F0502020204030204" pitchFamily="34" charset="0"/>
                <a:cs typeface="Times New Roman" panose="02020603050405020304" pitchFamily="18" charset="0"/>
              </a:rPr>
              <a:t>:</a:t>
            </a:r>
          </a:p>
          <a:p>
            <a:pPr marL="0" indent="0">
              <a:spcBef>
                <a:spcPts val="0"/>
              </a:spcBef>
              <a:spcAft>
                <a:spcPts val="600"/>
              </a:spcAft>
              <a:buNone/>
            </a:pPr>
            <a:endParaRPr lang="en-GB" sz="20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pPr marL="342900" marR="0" lvl="0" indent="-342900">
              <a:spcBef>
                <a:spcPts val="600"/>
              </a:spcBef>
              <a:spcAft>
                <a:spcPts val="1200"/>
              </a:spcAft>
              <a:buFont typeface="Symbol" panose="05050102010706020507" pitchFamily="18" charset="2"/>
              <a:buChar char=""/>
            </a:pPr>
            <a:r>
              <a:rPr lang="en-GB" sz="20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To </a:t>
            </a:r>
            <a:r>
              <a:rPr lang="en-GB" sz="2000" b="1"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participate</a:t>
            </a:r>
            <a:r>
              <a:rPr lang="en-GB" sz="20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in all aspects of life, and in decision-making processes that affect their lives and those of others</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600"/>
              </a:spcBef>
              <a:spcAft>
                <a:spcPts val="1200"/>
              </a:spcAft>
              <a:buFont typeface="Symbol" panose="05050102010706020507" pitchFamily="18" charset="2"/>
              <a:buChar char=""/>
            </a:pPr>
            <a:r>
              <a:rPr lang="en-GB" sz="20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To </a:t>
            </a:r>
            <a:r>
              <a:rPr lang="en-GB" sz="2000" b="1"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know </a:t>
            </a:r>
            <a:r>
              <a:rPr lang="en-GB" sz="2000" b="1" dirty="0">
                <a:solidFill>
                  <a:srgbClr val="000000"/>
                </a:solidFill>
                <a:latin typeface="Verdana" panose="020B0604030504040204" pitchFamily="34" charset="0"/>
                <a:ea typeface="Calibri" panose="020F0502020204030204" pitchFamily="34" charset="0"/>
                <a:cs typeface="Times New Roman" panose="02020603050405020304" pitchFamily="18" charset="0"/>
              </a:rPr>
              <a:t>their </a:t>
            </a:r>
            <a:r>
              <a:rPr lang="en-GB" sz="2000" b="1"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rights </a:t>
            </a:r>
            <a:r>
              <a:rPr lang="en-GB" sz="20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and be able to demand their protection</a:t>
            </a: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600"/>
              </a:spcBef>
              <a:spcAft>
                <a:spcPts val="1200"/>
              </a:spcAft>
              <a:buFont typeface="Symbol" panose="05050102010706020507" pitchFamily="18" charset="2"/>
              <a:buChar char=""/>
            </a:pPr>
            <a:r>
              <a:rPr lang="en-GB" sz="20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To hold public authorities </a:t>
            </a:r>
            <a:r>
              <a:rPr lang="en-GB" sz="2000" b="1"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accountable</a:t>
            </a:r>
            <a:r>
              <a:rPr lang="en-GB" sz="20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when their rights are denied</a:t>
            </a:r>
          </a:p>
          <a:p>
            <a:pPr marL="342900" indent="-342900">
              <a:spcBef>
                <a:spcPts val="600"/>
              </a:spcBef>
              <a:spcAft>
                <a:spcPts val="1200"/>
              </a:spcAft>
              <a:buFont typeface="Symbol" panose="05050102010706020507" pitchFamily="18" charset="2"/>
              <a:buChar char=""/>
            </a:pPr>
            <a:r>
              <a:rPr lang="en-GB" sz="2000" dirty="0">
                <a:solidFill>
                  <a:srgbClr val="000000"/>
                </a:solidFill>
                <a:latin typeface="Verdana" panose="020B0604030504040204" pitchFamily="34" charset="0"/>
                <a:ea typeface="Calibri" panose="020F0502020204030204" pitchFamily="34" charset="0"/>
                <a:cs typeface="Times New Roman" panose="02020603050405020304" pitchFamily="18" charset="0"/>
              </a:rPr>
              <a:t>To use their voice and be s</a:t>
            </a:r>
            <a:r>
              <a:rPr lang="en-GB" sz="2000" b="1" dirty="0">
                <a:solidFill>
                  <a:srgbClr val="000000"/>
                </a:solidFill>
                <a:latin typeface="Verdana" panose="020B0604030504040204" pitchFamily="34" charset="0"/>
                <a:ea typeface="Calibri" panose="020F0502020204030204" pitchFamily="34" charset="0"/>
                <a:cs typeface="Times New Roman" panose="02020603050405020304" pitchFamily="18" charset="0"/>
              </a:rPr>
              <a:t>elf-advocates</a:t>
            </a:r>
            <a:r>
              <a:rPr lang="en-GB" sz="2000" dirty="0">
                <a:solidFill>
                  <a:srgbClr val="000000"/>
                </a:solidFill>
                <a:latin typeface="Verdana" panose="020B0604030504040204" pitchFamily="34" charset="0"/>
                <a:ea typeface="Calibri" panose="020F0502020204030204" pitchFamily="34" charset="0"/>
                <a:cs typeface="Times New Roman" panose="02020603050405020304" pitchFamily="18" charset="0"/>
              </a:rPr>
              <a:t> for their rights </a:t>
            </a:r>
            <a:endParaRPr lang="en-GB" sz="20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EA4BE7B2-5B92-1C6C-ED5C-D6BB80C1EC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6200000">
            <a:off x="-1133394" y="1143856"/>
            <a:ext cx="6838789" cy="4572000"/>
          </a:xfrm>
          <a:prstGeom prst="rect">
            <a:avLst/>
          </a:prstGeom>
        </p:spPr>
      </p:pic>
    </p:spTree>
    <p:extLst>
      <p:ext uri="{BB962C8B-B14F-4D97-AF65-F5344CB8AC3E}">
        <p14:creationId xmlns:p14="http://schemas.microsoft.com/office/powerpoint/2010/main" val="4079315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EABBC-96DD-4831-A403-911A4C5733DC}"/>
              </a:ext>
            </a:extLst>
          </p:cNvPr>
          <p:cNvSpPr>
            <a:spLocks noGrp="1"/>
          </p:cNvSpPr>
          <p:nvPr>
            <p:ph type="title"/>
          </p:nvPr>
        </p:nvSpPr>
        <p:spPr>
          <a:xfrm>
            <a:off x="583479" y="318655"/>
            <a:ext cx="5013757" cy="907473"/>
          </a:xfrm>
        </p:spPr>
        <p:txBody>
          <a:bodyPr anchor="b">
            <a:normAutofit/>
          </a:bodyPr>
          <a:lstStyle/>
          <a:p>
            <a:r>
              <a:rPr lang="en-GB" b="1" dirty="0">
                <a:solidFill>
                  <a:schemeClr val="accent2"/>
                </a:solidFill>
              </a:rPr>
              <a:t>AS SUPPORTERS</a:t>
            </a:r>
          </a:p>
        </p:txBody>
      </p:sp>
      <p:pic>
        <p:nvPicPr>
          <p:cNvPr id="8" name="Picture 7" descr="A person and person taking a selfie in a park&#10;&#10;Description automatically generated with medium confidence">
            <a:extLst>
              <a:ext uri="{FF2B5EF4-FFF2-40B4-BE49-F238E27FC236}">
                <a16:creationId xmlns:a16="http://schemas.microsoft.com/office/drawing/2014/main" id="{EA4BE7B2-5B92-1C6C-ED5C-D6BB80C1ECC0}"/>
              </a:ext>
            </a:extLst>
          </p:cNvPr>
          <p:cNvPicPr>
            <a:picLocks noChangeAspect="1"/>
          </p:cNvPicPr>
          <p:nvPr/>
        </p:nvPicPr>
        <p:blipFill rotWithShape="1">
          <a:blip r:embed="rId3">
            <a:extLst>
              <a:ext uri="{28A0092B-C50C-407E-A947-70E740481C1C}">
                <a14:useLocalDpi xmlns:a14="http://schemas.microsoft.com/office/drawing/2010/main" val="0"/>
              </a:ext>
            </a:extLst>
          </a:blip>
          <a:srcRect r="15782" b="1"/>
          <a:stretch/>
        </p:blipFill>
        <p:spPr>
          <a:xfrm>
            <a:off x="5307879" y="1526381"/>
            <a:ext cx="6172200" cy="4873625"/>
          </a:xfrm>
          <a:prstGeom prst="rect">
            <a:avLst/>
          </a:prstGeom>
          <a:noFill/>
        </p:spPr>
      </p:pic>
      <p:sp>
        <p:nvSpPr>
          <p:cNvPr id="6" name="Content Placeholder 5">
            <a:extLst>
              <a:ext uri="{FF2B5EF4-FFF2-40B4-BE49-F238E27FC236}">
                <a16:creationId xmlns:a16="http://schemas.microsoft.com/office/drawing/2014/main" id="{77979934-22BE-4C55-B7D8-2CC9CB04D55C}"/>
              </a:ext>
            </a:extLst>
          </p:cNvPr>
          <p:cNvSpPr>
            <a:spLocks noGrp="1"/>
          </p:cNvSpPr>
          <p:nvPr>
            <p:ph type="body" sz="half" idx="2"/>
          </p:nvPr>
        </p:nvSpPr>
        <p:spPr>
          <a:xfrm>
            <a:off x="533401" y="1526381"/>
            <a:ext cx="4440382" cy="4873625"/>
          </a:xfrm>
        </p:spPr>
        <p:txBody>
          <a:bodyPr>
            <a:normAutofit/>
          </a:bodyPr>
          <a:lstStyle/>
          <a:p>
            <a:pPr marL="0" indent="0">
              <a:spcBef>
                <a:spcPts val="0"/>
              </a:spcBef>
              <a:spcAft>
                <a:spcPts val="600"/>
              </a:spcAft>
              <a:buFont typeface="Arial" panose="020B0604020202020204" pitchFamily="34" charset="0"/>
              <a:buNone/>
            </a:pPr>
            <a:r>
              <a:rPr lang="en-GB" sz="2000" dirty="0"/>
              <a:t>We should support </a:t>
            </a:r>
            <a:r>
              <a:rPr lang="en-GB" sz="2000" b="1" dirty="0">
                <a:solidFill>
                  <a:schemeClr val="accent3"/>
                </a:solidFill>
              </a:rPr>
              <a:t>public authorities</a:t>
            </a:r>
            <a:r>
              <a:rPr lang="en-GB" sz="2000" dirty="0"/>
              <a:t>, including service providers, </a:t>
            </a:r>
            <a:r>
              <a:rPr lang="en-GB" sz="2000" b="1" dirty="0">
                <a:solidFill>
                  <a:schemeClr val="accent3"/>
                </a:solidFill>
              </a:rPr>
              <a:t>as duty bearers:</a:t>
            </a:r>
          </a:p>
          <a:p>
            <a:pPr marL="0" indent="0">
              <a:spcBef>
                <a:spcPts val="0"/>
              </a:spcBef>
              <a:spcAft>
                <a:spcPts val="600"/>
              </a:spcAft>
              <a:buFont typeface="Arial" panose="020B0604020202020204" pitchFamily="34" charset="0"/>
              <a:buNone/>
            </a:pPr>
            <a:endParaRPr lang="en-GB" sz="2000" dirty="0"/>
          </a:p>
          <a:p>
            <a:pPr marL="342900" indent="-342900">
              <a:spcBef>
                <a:spcPts val="0"/>
              </a:spcBef>
              <a:spcAft>
                <a:spcPts val="1200"/>
              </a:spcAft>
              <a:buFont typeface="Symbol" panose="05050102010706020507" pitchFamily="18" charset="2"/>
              <a:buChar char=""/>
            </a:pPr>
            <a:r>
              <a:rPr lang="en-GB" sz="2000" dirty="0"/>
              <a:t>To </a:t>
            </a:r>
            <a:r>
              <a:rPr lang="en-GB" sz="2000" b="1" dirty="0"/>
              <a:t>understand</a:t>
            </a:r>
            <a:r>
              <a:rPr lang="en-GB" sz="2000" dirty="0"/>
              <a:t> their human rights obligations towards us when we are older</a:t>
            </a:r>
          </a:p>
          <a:p>
            <a:pPr marL="342900" indent="-342900">
              <a:spcBef>
                <a:spcPts val="0"/>
              </a:spcBef>
              <a:spcAft>
                <a:spcPts val="1200"/>
              </a:spcAft>
              <a:buFont typeface="Symbol" panose="05050102010706020507" pitchFamily="18" charset="2"/>
              <a:buChar char=""/>
            </a:pPr>
            <a:r>
              <a:rPr lang="en-GB" sz="2000" dirty="0"/>
              <a:t>To develop </a:t>
            </a:r>
            <a:r>
              <a:rPr lang="en-GB" sz="2000" b="1" dirty="0"/>
              <a:t>laws and policies </a:t>
            </a:r>
            <a:r>
              <a:rPr lang="en-GB" sz="2000" dirty="0"/>
              <a:t>which promote and protect our rights in older age</a:t>
            </a:r>
          </a:p>
          <a:p>
            <a:pPr marL="342900" indent="-342900">
              <a:spcBef>
                <a:spcPts val="0"/>
              </a:spcBef>
              <a:spcAft>
                <a:spcPts val="1200"/>
              </a:spcAft>
              <a:buFont typeface="Symbol" panose="05050102010706020507" pitchFamily="18" charset="2"/>
              <a:buChar char=""/>
            </a:pPr>
            <a:r>
              <a:rPr lang="en-GB" sz="2000" dirty="0"/>
              <a:t>To design, deliver and monitor services which promote and protect our rights in older age </a:t>
            </a:r>
            <a:endParaRPr lang="en-GB" sz="1800" dirty="0"/>
          </a:p>
        </p:txBody>
      </p:sp>
    </p:spTree>
    <p:extLst>
      <p:ext uri="{BB962C8B-B14F-4D97-AF65-F5344CB8AC3E}">
        <p14:creationId xmlns:p14="http://schemas.microsoft.com/office/powerpoint/2010/main" val="4041499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C6E028-373A-3A13-C0A5-12381EAF7F71}"/>
              </a:ext>
            </a:extLst>
          </p:cNvPr>
          <p:cNvSpPr>
            <a:spLocks noGrp="1"/>
          </p:cNvSpPr>
          <p:nvPr>
            <p:ph type="title"/>
          </p:nvPr>
        </p:nvSpPr>
        <p:spPr/>
        <p:txBody>
          <a:bodyPr>
            <a:normAutofit/>
          </a:bodyPr>
          <a:lstStyle/>
          <a:p>
            <a:r>
              <a:rPr lang="en-CA" sz="3200" b="1" dirty="0"/>
              <a:t>AS CONVENORS</a:t>
            </a:r>
            <a:endParaRPr lang="en-CA" sz="3200" b="1" dirty="0">
              <a:ea typeface="Verdana"/>
            </a:endParaRPr>
          </a:p>
        </p:txBody>
      </p:sp>
      <p:sp>
        <p:nvSpPr>
          <p:cNvPr id="6" name="Content Placeholder 5">
            <a:extLst>
              <a:ext uri="{FF2B5EF4-FFF2-40B4-BE49-F238E27FC236}">
                <a16:creationId xmlns:a16="http://schemas.microsoft.com/office/drawing/2014/main" id="{95D81975-368E-A555-6B7E-F64D5702D90F}"/>
              </a:ext>
            </a:extLst>
          </p:cNvPr>
          <p:cNvSpPr>
            <a:spLocks noGrp="1"/>
          </p:cNvSpPr>
          <p:nvPr>
            <p:ph idx="1"/>
          </p:nvPr>
        </p:nvSpPr>
        <p:spPr/>
        <p:txBody>
          <a:bodyPr vert="horz" lIns="91440" tIns="45720" rIns="91440" bIns="45720" rtlCol="0" anchor="t">
            <a:normAutofit/>
          </a:bodyPr>
          <a:lstStyle/>
          <a:p>
            <a:pPr marL="0" indent="0">
              <a:spcBef>
                <a:spcPts val="0"/>
              </a:spcBef>
              <a:buNone/>
            </a:pPr>
            <a:r>
              <a:rPr lang="en-GB" sz="2200" dirty="0">
                <a:effectLst/>
                <a:latin typeface="Verdana"/>
                <a:ea typeface="Calibri"/>
                <a:cs typeface="Times New Roman"/>
              </a:rPr>
              <a:t>We should ask ourselves </a:t>
            </a:r>
            <a:r>
              <a:rPr lang="en-GB" sz="2200" dirty="0">
                <a:latin typeface="Verdana"/>
                <a:ea typeface="Calibri"/>
                <a:cs typeface="Times New Roman"/>
              </a:rPr>
              <a:t>about </a:t>
            </a:r>
            <a:r>
              <a:rPr lang="en-GB" sz="2200" dirty="0">
                <a:effectLst/>
                <a:latin typeface="Verdana"/>
                <a:ea typeface="Calibri"/>
                <a:cs typeface="Times New Roman"/>
              </a:rPr>
              <a:t>what, how and who we convene:</a:t>
            </a:r>
          </a:p>
          <a:p>
            <a:pPr marL="0" indent="0">
              <a:spcBef>
                <a:spcPts val="0"/>
              </a:spcBef>
              <a:buNone/>
            </a:pPr>
            <a:endParaRPr lang="en-GB" sz="22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buClr>
                <a:srgbClr val="C00000"/>
              </a:buClr>
              <a:buFont typeface="Wingdings" panose="05000000000000000000" pitchFamily="2" charset="2"/>
              <a:buChar char="§"/>
            </a:pPr>
            <a:r>
              <a:rPr lang="en-GB" sz="2200" dirty="0">
                <a:latin typeface="Verdana"/>
                <a:ea typeface="Calibri"/>
                <a:cs typeface="Times New Roman"/>
              </a:rPr>
              <a:t>Are those whose rights are affected included? </a:t>
            </a:r>
          </a:p>
          <a:p>
            <a:pPr marL="0" indent="0">
              <a:spcBef>
                <a:spcPts val="0"/>
              </a:spcBef>
              <a:buClr>
                <a:srgbClr val="C00000"/>
              </a:buClr>
              <a:buNone/>
            </a:pPr>
            <a:endParaRPr lang="en-GB" sz="22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buClr>
                <a:srgbClr val="C00000"/>
              </a:buClr>
              <a:buFont typeface="Wingdings" panose="05000000000000000000" pitchFamily="2" charset="2"/>
              <a:buChar char="§"/>
            </a:pPr>
            <a:r>
              <a:rPr lang="en-GB" sz="2200" dirty="0">
                <a:latin typeface="Verdana"/>
                <a:ea typeface="Calibri"/>
                <a:cs typeface="Times New Roman"/>
              </a:rPr>
              <a:t>How are they included?</a:t>
            </a:r>
          </a:p>
          <a:p>
            <a:pPr marL="0" indent="0">
              <a:spcBef>
                <a:spcPts val="0"/>
              </a:spcBef>
              <a:buClr>
                <a:srgbClr val="C00000"/>
              </a:buClr>
              <a:buNone/>
            </a:pPr>
            <a:endParaRPr lang="en-GB" sz="22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buClr>
                <a:srgbClr val="C00000"/>
              </a:buClr>
              <a:buFont typeface="Wingdings" panose="05000000000000000000" pitchFamily="2" charset="2"/>
              <a:buChar char="§"/>
            </a:pPr>
            <a:r>
              <a:rPr lang="en-GB" sz="2200" dirty="0">
                <a:effectLst/>
                <a:latin typeface="Verdana"/>
                <a:ea typeface="Calibri"/>
                <a:cs typeface="Times New Roman"/>
              </a:rPr>
              <a:t>Whose voice are we privileging?</a:t>
            </a:r>
            <a:r>
              <a:rPr lang="en-GB" sz="2200" dirty="0">
                <a:latin typeface="Verdana"/>
                <a:ea typeface="Calibri"/>
                <a:cs typeface="Times New Roman"/>
              </a:rPr>
              <a:t> </a:t>
            </a:r>
            <a:endParaRPr lang="en-GB" sz="2200" dirty="0">
              <a:effectLst/>
              <a:latin typeface="Verdana" panose="020B0604030504040204" pitchFamily="34" charset="0"/>
              <a:ea typeface="Calibri" panose="020F0502020204030204" pitchFamily="34" charset="0"/>
              <a:cs typeface="Times New Roman" panose="02020603050405020304" pitchFamily="18" charset="0"/>
            </a:endParaRPr>
          </a:p>
          <a:p>
            <a:pPr>
              <a:spcBef>
                <a:spcPts val="0"/>
              </a:spcBef>
              <a:buClr>
                <a:srgbClr val="C00000"/>
              </a:buClr>
              <a:buFont typeface="Wingdings" panose="05000000000000000000" pitchFamily="2" charset="2"/>
              <a:buChar char="§"/>
            </a:pPr>
            <a:endParaRPr lang="en-GB" sz="22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buClr>
                <a:srgbClr val="C00000"/>
              </a:buClr>
              <a:buFont typeface="Wingdings" panose="05000000000000000000" pitchFamily="2" charset="2"/>
              <a:buChar char="§"/>
            </a:pPr>
            <a:r>
              <a:rPr lang="en-GB" sz="2200" dirty="0">
                <a:effectLst/>
                <a:latin typeface="Verdana"/>
                <a:ea typeface="Calibri"/>
                <a:cs typeface="Times New Roman"/>
              </a:rPr>
              <a:t>Where are we convening?</a:t>
            </a:r>
          </a:p>
          <a:p>
            <a:pPr>
              <a:spcBef>
                <a:spcPts val="0"/>
              </a:spcBef>
              <a:buClr>
                <a:srgbClr val="C00000"/>
              </a:buClr>
              <a:buFont typeface="Wingdings" panose="05000000000000000000" pitchFamily="2" charset="2"/>
              <a:buChar char="§"/>
            </a:pPr>
            <a:endParaRPr lang="en-GB" sz="22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buClr>
                <a:srgbClr val="C00000"/>
              </a:buClr>
              <a:buFont typeface="Wingdings" panose="05000000000000000000" pitchFamily="2" charset="2"/>
              <a:buChar char="§"/>
            </a:pPr>
            <a:r>
              <a:rPr lang="en-GB" sz="2200" dirty="0">
                <a:effectLst/>
                <a:latin typeface="Verdana"/>
                <a:ea typeface="Calibri"/>
                <a:cs typeface="Times New Roman"/>
              </a:rPr>
              <a:t>Is it accessible?</a:t>
            </a:r>
            <a:r>
              <a:rPr lang="en-GB" sz="2200" dirty="0">
                <a:latin typeface="Verdana"/>
                <a:ea typeface="Calibri"/>
                <a:cs typeface="Times New Roman"/>
              </a:rPr>
              <a:t> </a:t>
            </a:r>
            <a:endParaRPr lang="en-GB" sz="2200" dirty="0">
              <a:effectLst/>
              <a:latin typeface="Verdana" panose="020B0604030504040204" pitchFamily="34" charset="0"/>
              <a:ea typeface="Calibri" panose="020F0502020204030204" pitchFamily="34" charset="0"/>
              <a:cs typeface="Times New Roman" panose="02020603050405020304" pitchFamily="18" charset="0"/>
            </a:endParaRPr>
          </a:p>
          <a:p>
            <a:pPr>
              <a:spcBef>
                <a:spcPts val="0"/>
              </a:spcBef>
              <a:buClr>
                <a:srgbClr val="C00000"/>
              </a:buClr>
              <a:buFont typeface="Wingdings" panose="05000000000000000000" pitchFamily="2" charset="2"/>
              <a:buChar char="§"/>
            </a:pPr>
            <a:endParaRPr lang="en-GB" sz="2200" dirty="0">
              <a:latin typeface="Verdana" panose="020B0604030504040204" pitchFamily="34" charset="0"/>
              <a:ea typeface="Calibri" panose="020F0502020204030204" pitchFamily="34" charset="0"/>
              <a:cs typeface="Times New Roman" panose="02020603050405020304" pitchFamily="18" charset="0"/>
            </a:endParaRPr>
          </a:p>
          <a:p>
            <a:pPr>
              <a:spcBef>
                <a:spcPts val="0"/>
              </a:spcBef>
              <a:buClr>
                <a:srgbClr val="C00000"/>
              </a:buClr>
              <a:buFont typeface="Wingdings" panose="05000000000000000000" pitchFamily="2" charset="2"/>
              <a:buChar char="§"/>
            </a:pPr>
            <a:r>
              <a:rPr lang="en-GB" sz="2200" dirty="0">
                <a:effectLst/>
                <a:latin typeface="Verdana"/>
                <a:ea typeface="Calibri"/>
                <a:cs typeface="Times New Roman"/>
              </a:rPr>
              <a:t>Do we need rights-based guidelines to support us to convene better?</a:t>
            </a:r>
            <a:r>
              <a:rPr lang="en-GB" sz="2200" dirty="0">
                <a:latin typeface="Verdana"/>
                <a:ea typeface="Calibri"/>
                <a:cs typeface="Times New Roman"/>
              </a:rPr>
              <a:t> </a:t>
            </a:r>
            <a:endParaRPr lang="en-GB" sz="2200" dirty="0">
              <a:effectLst/>
              <a:latin typeface="Verdana" panose="020B0604030504040204" pitchFamily="34" charset="0"/>
              <a:ea typeface="Calibri" panose="020F0502020204030204" pitchFamily="34" charset="0"/>
              <a:cs typeface="Times New Roman" panose="02020603050405020304" pitchFamily="18" charset="0"/>
            </a:endParaRPr>
          </a:p>
          <a:p>
            <a:endParaRPr lang="en-CA" dirty="0"/>
          </a:p>
        </p:txBody>
      </p:sp>
    </p:spTree>
    <p:extLst>
      <p:ext uri="{BB962C8B-B14F-4D97-AF65-F5344CB8AC3E}">
        <p14:creationId xmlns:p14="http://schemas.microsoft.com/office/powerpoint/2010/main" val="606543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81FED-6628-4E4C-8732-419D095AFDA3}"/>
              </a:ext>
            </a:extLst>
          </p:cNvPr>
          <p:cNvSpPr>
            <a:spLocks noGrp="1"/>
          </p:cNvSpPr>
          <p:nvPr>
            <p:ph type="title"/>
          </p:nvPr>
        </p:nvSpPr>
        <p:spPr>
          <a:xfrm>
            <a:off x="1082842" y="1941096"/>
            <a:ext cx="6031832" cy="3441031"/>
          </a:xfrm>
        </p:spPr>
        <p:txBody>
          <a:bodyPr>
            <a:noAutofit/>
          </a:bodyPr>
          <a:lstStyle/>
          <a:p>
            <a:pPr algn="ctr">
              <a:lnSpc>
                <a:spcPct val="100000"/>
              </a:lnSpc>
              <a:spcBef>
                <a:spcPts val="600"/>
              </a:spcBef>
            </a:pPr>
            <a:br>
              <a:rPr lang="en-GB" sz="4800" b="1" dirty="0">
                <a:solidFill>
                  <a:schemeClr val="bg1"/>
                </a:solidFill>
              </a:rPr>
            </a:br>
            <a:br>
              <a:rPr lang="en-GB" sz="4800" b="1" dirty="0">
                <a:solidFill>
                  <a:schemeClr val="bg1"/>
                </a:solidFill>
              </a:rPr>
            </a:br>
            <a:br>
              <a:rPr lang="en-GB" sz="4800" b="1" dirty="0">
                <a:solidFill>
                  <a:schemeClr val="bg1"/>
                </a:solidFill>
              </a:rPr>
            </a:br>
            <a:r>
              <a:rPr lang="en-GB" sz="8000" b="1" dirty="0">
                <a:solidFill>
                  <a:schemeClr val="bg1"/>
                </a:solidFill>
              </a:rPr>
              <a:t>It’s quiz time! </a:t>
            </a:r>
            <a:br>
              <a:rPr lang="en-GB" sz="4800" b="1" dirty="0">
                <a:solidFill>
                  <a:schemeClr val="bg1"/>
                </a:solidFill>
              </a:rPr>
            </a:br>
            <a:br>
              <a:rPr lang="en-GB" sz="4800" b="1" dirty="0">
                <a:solidFill>
                  <a:schemeClr val="bg1"/>
                </a:solidFill>
              </a:rPr>
            </a:br>
            <a:endParaRPr lang="en-GB" sz="4800" b="1" dirty="0">
              <a:solidFill>
                <a:schemeClr val="bg1"/>
              </a:solidFill>
            </a:endParaRPr>
          </a:p>
        </p:txBody>
      </p:sp>
      <p:pic>
        <p:nvPicPr>
          <p:cNvPr id="4" name="Graphic 3" descr="Badge Question Mark with solid fill">
            <a:extLst>
              <a:ext uri="{FF2B5EF4-FFF2-40B4-BE49-F238E27FC236}">
                <a16:creationId xmlns:a16="http://schemas.microsoft.com/office/drawing/2014/main" id="{C6C718D7-0973-670B-D6C0-6C1604CF0A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34662" y="116305"/>
            <a:ext cx="3312695" cy="3312695"/>
          </a:xfrm>
          <a:prstGeom prst="rect">
            <a:avLst/>
          </a:prstGeom>
        </p:spPr>
      </p:pic>
    </p:spTree>
    <p:extLst>
      <p:ext uri="{BB962C8B-B14F-4D97-AF65-F5344CB8AC3E}">
        <p14:creationId xmlns:p14="http://schemas.microsoft.com/office/powerpoint/2010/main" val="641247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E69B96-97AB-5F4C-3277-9ED1ADCBDB7B}"/>
              </a:ext>
            </a:extLst>
          </p:cNvPr>
          <p:cNvSpPr>
            <a:spLocks noGrp="1"/>
          </p:cNvSpPr>
          <p:nvPr>
            <p:ph idx="1"/>
          </p:nvPr>
        </p:nvSpPr>
        <p:spPr>
          <a:xfrm>
            <a:off x="0" y="1049412"/>
            <a:ext cx="12192000" cy="5808588"/>
          </a:xfrm>
          <a:solidFill>
            <a:schemeClr val="accent1"/>
          </a:solidFill>
        </p:spPr>
        <p:txBody>
          <a:bodyPr>
            <a:normAutofit/>
          </a:bodyPr>
          <a:lstStyle/>
          <a:p>
            <a:pPr marL="0" indent="0">
              <a:buNone/>
            </a:pPr>
            <a:endParaRPr lang="en-CA" sz="4000" b="1" dirty="0">
              <a:solidFill>
                <a:schemeClr val="bg1"/>
              </a:solidFill>
            </a:endParaRPr>
          </a:p>
          <a:p>
            <a:pPr marL="0" indent="0">
              <a:buNone/>
            </a:pPr>
            <a:endParaRPr lang="en-CA" sz="4000" b="1" dirty="0">
              <a:solidFill>
                <a:schemeClr val="bg1"/>
              </a:solidFill>
            </a:endParaRPr>
          </a:p>
          <a:p>
            <a:pPr marL="0" indent="0" algn="ctr">
              <a:buNone/>
            </a:pPr>
            <a:r>
              <a:rPr lang="en-CA" sz="4800" b="1" dirty="0">
                <a:solidFill>
                  <a:schemeClr val="bg1"/>
                </a:solidFill>
              </a:rPr>
              <a:t> </a:t>
            </a:r>
            <a:endParaRPr lang="en-CA" sz="4400" b="1" dirty="0">
              <a:solidFill>
                <a:schemeClr val="bg1"/>
              </a:solidFill>
            </a:endParaRPr>
          </a:p>
        </p:txBody>
      </p:sp>
      <p:sp>
        <p:nvSpPr>
          <p:cNvPr id="2" name="TextBox 1">
            <a:extLst>
              <a:ext uri="{FF2B5EF4-FFF2-40B4-BE49-F238E27FC236}">
                <a16:creationId xmlns:a16="http://schemas.microsoft.com/office/drawing/2014/main" id="{23224A3D-264E-F09C-28F1-73B5BEDAFB38}"/>
              </a:ext>
            </a:extLst>
          </p:cNvPr>
          <p:cNvSpPr txBox="1"/>
          <p:nvPr/>
        </p:nvSpPr>
        <p:spPr>
          <a:xfrm>
            <a:off x="2157984" y="2106324"/>
            <a:ext cx="8028432" cy="1846659"/>
          </a:xfrm>
          <a:prstGeom prst="rect">
            <a:avLst/>
          </a:prstGeom>
          <a:noFill/>
        </p:spPr>
        <p:txBody>
          <a:bodyPr wrap="square" rtlCol="0">
            <a:spAutoFit/>
          </a:bodyPr>
          <a:lstStyle/>
          <a:p>
            <a:pPr algn="ctr"/>
            <a:r>
              <a:rPr lang="en-CA" sz="4800" b="1" dirty="0">
                <a:solidFill>
                  <a:schemeClr val="bg1"/>
                </a:solidFill>
              </a:rPr>
              <a:t>Advocating for rights and a HRBA to ageing</a:t>
            </a:r>
          </a:p>
          <a:p>
            <a:r>
              <a:rPr lang="en-CA" dirty="0"/>
              <a:t> </a:t>
            </a:r>
          </a:p>
        </p:txBody>
      </p:sp>
    </p:spTree>
    <p:extLst>
      <p:ext uri="{BB962C8B-B14F-4D97-AF65-F5344CB8AC3E}">
        <p14:creationId xmlns:p14="http://schemas.microsoft.com/office/powerpoint/2010/main" val="2699555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FCD7B-D73E-85BB-9543-515CD2AEC51F}"/>
              </a:ext>
            </a:extLst>
          </p:cNvPr>
          <p:cNvSpPr>
            <a:spLocks noGrp="1"/>
          </p:cNvSpPr>
          <p:nvPr>
            <p:ph type="title"/>
          </p:nvPr>
        </p:nvSpPr>
        <p:spPr/>
        <p:txBody>
          <a:bodyPr/>
          <a:lstStyle/>
          <a:p>
            <a:r>
              <a:rPr lang="en-CA" dirty="0"/>
              <a:t>Advocating for rights </a:t>
            </a:r>
          </a:p>
        </p:txBody>
      </p:sp>
      <p:sp>
        <p:nvSpPr>
          <p:cNvPr id="3" name="Content Placeholder 2">
            <a:extLst>
              <a:ext uri="{FF2B5EF4-FFF2-40B4-BE49-F238E27FC236}">
                <a16:creationId xmlns:a16="http://schemas.microsoft.com/office/drawing/2014/main" id="{59DC65ED-99B9-300E-97B6-939F4E1A4740}"/>
              </a:ext>
            </a:extLst>
          </p:cNvPr>
          <p:cNvSpPr>
            <a:spLocks noGrp="1"/>
          </p:cNvSpPr>
          <p:nvPr>
            <p:ph idx="1"/>
          </p:nvPr>
        </p:nvSpPr>
        <p:spPr/>
        <p:txBody>
          <a:bodyPr/>
          <a:lstStyle/>
          <a:p>
            <a:pPr>
              <a:spcAft>
                <a:spcPts val="600"/>
              </a:spcAft>
            </a:pPr>
            <a:r>
              <a:rPr lang="en-CA" dirty="0"/>
              <a:t>Integrating human rights in ALL our </a:t>
            </a:r>
            <a:r>
              <a:rPr lang="en-CA" b="1" dirty="0"/>
              <a:t>messaging</a:t>
            </a:r>
          </a:p>
          <a:p>
            <a:pPr>
              <a:spcAft>
                <a:spcPts val="600"/>
              </a:spcAft>
            </a:pPr>
            <a:r>
              <a:rPr lang="en-CA" dirty="0"/>
              <a:t>Engaging with </a:t>
            </a:r>
            <a:r>
              <a:rPr lang="en-CA" b="1" dirty="0"/>
              <a:t>Governments</a:t>
            </a:r>
            <a:r>
              <a:rPr lang="en-CA" dirty="0"/>
              <a:t> </a:t>
            </a:r>
          </a:p>
          <a:p>
            <a:pPr>
              <a:spcAft>
                <a:spcPts val="600"/>
              </a:spcAft>
            </a:pPr>
            <a:r>
              <a:rPr lang="en-CA" dirty="0"/>
              <a:t>Engaging with </a:t>
            </a:r>
            <a:r>
              <a:rPr lang="en-CA" b="1" dirty="0"/>
              <a:t>UN human rights mechanisms</a:t>
            </a:r>
            <a:r>
              <a:rPr lang="en-CA" dirty="0"/>
              <a:t>: </a:t>
            </a:r>
          </a:p>
          <a:p>
            <a:pPr lvl="1">
              <a:spcAft>
                <a:spcPts val="600"/>
              </a:spcAft>
              <a:buFont typeface="Courier New" panose="02070309020205020404" pitchFamily="49" charset="0"/>
              <a:buChar char="o"/>
            </a:pPr>
            <a:r>
              <a:rPr lang="en-CA" dirty="0"/>
              <a:t>Promoting drafting of new instruments or ratification of existing instruments</a:t>
            </a:r>
          </a:p>
          <a:p>
            <a:pPr lvl="1">
              <a:spcAft>
                <a:spcPts val="600"/>
              </a:spcAft>
              <a:buFont typeface="Courier New" panose="02070309020205020404" pitchFamily="49" charset="0"/>
              <a:buChar char="o"/>
            </a:pPr>
            <a:r>
              <a:rPr lang="en-CA" dirty="0"/>
              <a:t>Submitting written information and parallel reports</a:t>
            </a:r>
          </a:p>
          <a:p>
            <a:pPr lvl="1">
              <a:spcAft>
                <a:spcPts val="600"/>
              </a:spcAft>
              <a:buFont typeface="Courier New" panose="02070309020205020404" pitchFamily="49" charset="0"/>
              <a:buChar char="o"/>
            </a:pPr>
            <a:r>
              <a:rPr lang="en-CA" dirty="0"/>
              <a:t>Encouraging Governments to engage</a:t>
            </a:r>
          </a:p>
          <a:p>
            <a:pPr lvl="1">
              <a:spcAft>
                <a:spcPts val="600"/>
              </a:spcAft>
              <a:buFont typeface="Courier New" panose="02070309020205020404" pitchFamily="49" charset="0"/>
              <a:buChar char="o"/>
            </a:pPr>
            <a:r>
              <a:rPr lang="en-CA" dirty="0"/>
              <a:t>Using reports and recommendations for advocacy at national level</a:t>
            </a:r>
          </a:p>
        </p:txBody>
      </p:sp>
    </p:spTree>
    <p:extLst>
      <p:ext uri="{BB962C8B-B14F-4D97-AF65-F5344CB8AC3E}">
        <p14:creationId xmlns:p14="http://schemas.microsoft.com/office/powerpoint/2010/main" val="2607123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3A41-86E8-2B6D-13DE-A86E27E3A655}"/>
              </a:ext>
            </a:extLst>
          </p:cNvPr>
          <p:cNvSpPr>
            <a:spLocks noGrp="1"/>
          </p:cNvSpPr>
          <p:nvPr>
            <p:ph type="title"/>
          </p:nvPr>
        </p:nvSpPr>
        <p:spPr>
          <a:xfrm>
            <a:off x="4294413" y="639764"/>
            <a:ext cx="7146448" cy="5578471"/>
          </a:xfrm>
        </p:spPr>
        <p:txBody>
          <a:bodyPr>
            <a:normAutofit/>
          </a:bodyPr>
          <a:lstStyle/>
          <a:p>
            <a:br>
              <a:rPr lang="en-CA" dirty="0"/>
            </a:br>
            <a:br>
              <a:rPr lang="en-CA" dirty="0"/>
            </a:br>
            <a:br>
              <a:rPr lang="en-CA" dirty="0"/>
            </a:br>
            <a:r>
              <a:rPr lang="en-CA" sz="5400" b="1" dirty="0">
                <a:solidFill>
                  <a:schemeClr val="accent1"/>
                </a:solidFill>
              </a:rPr>
              <a:t>Group exercise: </a:t>
            </a:r>
            <a:r>
              <a:rPr lang="en-CA" sz="5400" dirty="0">
                <a:solidFill>
                  <a:schemeClr val="accent1"/>
                </a:solidFill>
              </a:rPr>
              <a:t>human rights messaging</a:t>
            </a:r>
            <a:br>
              <a:rPr lang="en-CA" dirty="0"/>
            </a:br>
            <a:br>
              <a:rPr lang="en-CA" dirty="0"/>
            </a:br>
            <a:endParaRPr lang="en-CA" dirty="0"/>
          </a:p>
        </p:txBody>
      </p:sp>
      <p:pic>
        <p:nvPicPr>
          <p:cNvPr id="9" name="Picture 8" descr="Icon&#10;&#10;Description automatically generated">
            <a:extLst>
              <a:ext uri="{FF2B5EF4-FFF2-40B4-BE49-F238E27FC236}">
                <a16:creationId xmlns:a16="http://schemas.microsoft.com/office/drawing/2014/main" id="{3C49CB64-4F8A-883E-2583-B4B3437978A7}"/>
              </a:ext>
            </a:extLst>
          </p:cNvPr>
          <p:cNvPicPr>
            <a:picLocks noChangeAspect="1"/>
          </p:cNvPicPr>
          <p:nvPr/>
        </p:nvPicPr>
        <p:blipFill>
          <a:blip r:embed="rId3"/>
          <a:stretch>
            <a:fillRect/>
          </a:stretch>
        </p:blipFill>
        <p:spPr>
          <a:xfrm>
            <a:off x="751139" y="754720"/>
            <a:ext cx="3111447" cy="2362395"/>
          </a:xfrm>
          <a:prstGeom prst="rect">
            <a:avLst/>
          </a:prstGeom>
        </p:spPr>
      </p:pic>
    </p:spTree>
    <p:extLst>
      <p:ext uri="{BB962C8B-B14F-4D97-AF65-F5344CB8AC3E}">
        <p14:creationId xmlns:p14="http://schemas.microsoft.com/office/powerpoint/2010/main" val="3528232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EEABBC-96DD-4831-A403-911A4C5733DC}"/>
              </a:ext>
            </a:extLst>
          </p:cNvPr>
          <p:cNvSpPr>
            <a:spLocks noGrp="1"/>
          </p:cNvSpPr>
          <p:nvPr>
            <p:ph type="title"/>
          </p:nvPr>
        </p:nvSpPr>
        <p:spPr>
          <a:xfrm>
            <a:off x="4863469" y="306881"/>
            <a:ext cx="6146151" cy="1165978"/>
          </a:xfrm>
        </p:spPr>
        <p:txBody>
          <a:bodyPr>
            <a:normAutofit/>
          </a:bodyPr>
          <a:lstStyle/>
          <a:p>
            <a:pPr>
              <a:lnSpc>
                <a:spcPct val="120000"/>
              </a:lnSpc>
            </a:pPr>
            <a:r>
              <a:rPr lang="en-GB" sz="4000" b="1" dirty="0">
                <a:solidFill>
                  <a:schemeClr val="accent1"/>
                </a:solidFill>
              </a:rPr>
              <a:t>Module 3: Outline</a:t>
            </a:r>
          </a:p>
        </p:txBody>
      </p:sp>
      <p:sp>
        <p:nvSpPr>
          <p:cNvPr id="6" name="Content Placeholder 5">
            <a:extLst>
              <a:ext uri="{FF2B5EF4-FFF2-40B4-BE49-F238E27FC236}">
                <a16:creationId xmlns:a16="http://schemas.microsoft.com/office/drawing/2014/main" id="{77979934-22BE-4C55-B7D8-2CC9CB04D55C}"/>
              </a:ext>
            </a:extLst>
          </p:cNvPr>
          <p:cNvSpPr>
            <a:spLocks noGrp="1"/>
          </p:cNvSpPr>
          <p:nvPr>
            <p:ph idx="1"/>
          </p:nvPr>
        </p:nvSpPr>
        <p:spPr>
          <a:xfrm>
            <a:off x="4863469" y="1791979"/>
            <a:ext cx="7091237" cy="4320063"/>
          </a:xfrm>
        </p:spPr>
        <p:txBody>
          <a:bodyPr>
            <a:normAutofit fontScale="25000" lnSpcReduction="20000"/>
          </a:bodyPr>
          <a:lstStyle/>
          <a:p>
            <a:pPr indent="-396000">
              <a:lnSpc>
                <a:spcPct val="120000"/>
              </a:lnSpc>
              <a:spcBef>
                <a:spcPts val="1600"/>
              </a:spcBef>
              <a:buClr>
                <a:schemeClr val="accent1"/>
              </a:buClr>
              <a:buFont typeface="Verdana" panose="020B0604030504040204" pitchFamily="34" charset="0"/>
              <a:buChar char="•"/>
            </a:pPr>
            <a:r>
              <a:rPr lang="en-GB" sz="9600" dirty="0"/>
              <a:t>Definition and value of a HRBA</a:t>
            </a:r>
          </a:p>
          <a:p>
            <a:pPr indent="-396000">
              <a:lnSpc>
                <a:spcPct val="120000"/>
              </a:lnSpc>
              <a:spcBef>
                <a:spcPts val="1600"/>
              </a:spcBef>
              <a:buClr>
                <a:schemeClr val="accent1"/>
              </a:buClr>
              <a:buFont typeface="Verdana" panose="020B0604030504040204" pitchFamily="34" charset="0"/>
              <a:buChar char="•"/>
            </a:pPr>
            <a:r>
              <a:rPr lang="en-GB" sz="9600" dirty="0"/>
              <a:t>Adopting HRBA to ageing in practice</a:t>
            </a:r>
          </a:p>
          <a:p>
            <a:pPr marL="1432800" lvl="1" indent="-540000">
              <a:lnSpc>
                <a:spcPct val="120000"/>
              </a:lnSpc>
              <a:spcBef>
                <a:spcPts val="1600"/>
              </a:spcBef>
              <a:buClr>
                <a:schemeClr val="accent1"/>
              </a:buClr>
              <a:buFont typeface="Courier New" panose="02070309020205020404" pitchFamily="49" charset="0"/>
              <a:buChar char="o"/>
            </a:pPr>
            <a:r>
              <a:rPr lang="en-GB" sz="9600" dirty="0"/>
              <a:t>PANEL principles </a:t>
            </a:r>
          </a:p>
          <a:p>
            <a:pPr marL="1432800" lvl="1" indent="-540000">
              <a:lnSpc>
                <a:spcPct val="120000"/>
              </a:lnSpc>
              <a:spcBef>
                <a:spcPts val="600"/>
              </a:spcBef>
              <a:buClr>
                <a:schemeClr val="accent1"/>
              </a:buClr>
              <a:buFont typeface="Courier New" panose="02070309020205020404" pitchFamily="49" charset="0"/>
              <a:buChar char="o"/>
            </a:pPr>
            <a:r>
              <a:rPr lang="en-GB" sz="9600" dirty="0"/>
              <a:t>Language</a:t>
            </a:r>
          </a:p>
          <a:p>
            <a:pPr indent="-396000">
              <a:lnSpc>
                <a:spcPct val="120000"/>
              </a:lnSpc>
              <a:spcBef>
                <a:spcPts val="1600"/>
              </a:spcBef>
              <a:buClr>
                <a:schemeClr val="accent1"/>
              </a:buClr>
              <a:buFont typeface="Verdana" panose="020B0604030504040204" pitchFamily="34" charset="0"/>
              <a:buChar char="•"/>
            </a:pPr>
            <a:r>
              <a:rPr lang="en-GB" sz="9600" dirty="0"/>
              <a:t>Advocating for a HRBA to ageing</a:t>
            </a:r>
          </a:p>
          <a:p>
            <a:pPr marL="1432800" lvl="1" indent="-540000">
              <a:lnSpc>
                <a:spcPct val="120000"/>
              </a:lnSpc>
              <a:spcBef>
                <a:spcPts val="1600"/>
              </a:spcBef>
              <a:buClr>
                <a:schemeClr val="accent1"/>
              </a:buClr>
              <a:buFont typeface="Courier New" panose="02070309020205020404" pitchFamily="49" charset="0"/>
              <a:buChar char="o"/>
            </a:pPr>
            <a:r>
              <a:rPr lang="en-GB" sz="9600" dirty="0"/>
              <a:t>Human rights messaging</a:t>
            </a:r>
          </a:p>
          <a:p>
            <a:pPr marL="1432800" lvl="1" indent="-540000">
              <a:lnSpc>
                <a:spcPct val="120000"/>
              </a:lnSpc>
              <a:spcBef>
                <a:spcPts val="600"/>
              </a:spcBef>
              <a:buClr>
                <a:schemeClr val="accent1"/>
              </a:buClr>
              <a:buFont typeface="Courier New" panose="02070309020205020404" pitchFamily="49" charset="0"/>
              <a:buChar char="o"/>
            </a:pPr>
            <a:r>
              <a:rPr lang="en-GB" sz="9600" dirty="0"/>
              <a:t>Engaging with Governments</a:t>
            </a:r>
          </a:p>
          <a:p>
            <a:pPr marL="1432800" lvl="1" indent="-540000">
              <a:lnSpc>
                <a:spcPct val="120000"/>
              </a:lnSpc>
              <a:spcBef>
                <a:spcPts val="600"/>
              </a:spcBef>
              <a:buClr>
                <a:schemeClr val="accent1"/>
              </a:buClr>
              <a:buFont typeface="Courier New" panose="02070309020205020404" pitchFamily="49" charset="0"/>
              <a:buChar char="o"/>
            </a:pPr>
            <a:r>
              <a:rPr lang="en-GB" sz="9600" dirty="0"/>
              <a:t>Engaging with UN human rights mechanisms</a:t>
            </a:r>
          </a:p>
          <a:p>
            <a:pPr marL="747000" lvl="2" indent="0">
              <a:lnSpc>
                <a:spcPct val="120000"/>
              </a:lnSpc>
              <a:spcBef>
                <a:spcPts val="1600"/>
              </a:spcBef>
              <a:buClr>
                <a:schemeClr val="accent1"/>
              </a:buClr>
              <a:buNone/>
            </a:pPr>
            <a:endParaRPr lang="en-GB" sz="10400" dirty="0"/>
          </a:p>
          <a:p>
            <a:pPr marL="0" indent="0">
              <a:lnSpc>
                <a:spcPct val="120000"/>
              </a:lnSpc>
              <a:spcBef>
                <a:spcPts val="1600"/>
              </a:spcBef>
              <a:buNone/>
            </a:pPr>
            <a:endParaRPr lang="en-GB" sz="2400" dirty="0"/>
          </a:p>
        </p:txBody>
      </p:sp>
      <p:pic>
        <p:nvPicPr>
          <p:cNvPr id="8" name="Picture 7" descr="A person holding a bird&#10;&#10;Description automatically generated with medium confidence">
            <a:extLst>
              <a:ext uri="{FF2B5EF4-FFF2-40B4-BE49-F238E27FC236}">
                <a16:creationId xmlns:a16="http://schemas.microsoft.com/office/drawing/2014/main" id="{EA4BE7B2-5B92-1C6C-ED5C-D6BB80C1E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572000" cy="6859715"/>
          </a:xfrm>
          <a:prstGeom prst="rect">
            <a:avLst/>
          </a:prstGeom>
        </p:spPr>
      </p:pic>
    </p:spTree>
    <p:extLst>
      <p:ext uri="{BB962C8B-B14F-4D97-AF65-F5344CB8AC3E}">
        <p14:creationId xmlns:p14="http://schemas.microsoft.com/office/powerpoint/2010/main" val="3770027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3A41-86E8-2B6D-13DE-A86E27E3A655}"/>
              </a:ext>
            </a:extLst>
          </p:cNvPr>
          <p:cNvSpPr>
            <a:spLocks noGrp="1"/>
          </p:cNvSpPr>
          <p:nvPr>
            <p:ph type="title"/>
          </p:nvPr>
        </p:nvSpPr>
        <p:spPr>
          <a:xfrm>
            <a:off x="4294413" y="639764"/>
            <a:ext cx="7146448" cy="5578471"/>
          </a:xfrm>
        </p:spPr>
        <p:txBody>
          <a:bodyPr>
            <a:normAutofit fontScale="90000"/>
          </a:bodyPr>
          <a:lstStyle/>
          <a:p>
            <a:br>
              <a:rPr lang="en-CA" dirty="0"/>
            </a:br>
            <a:br>
              <a:rPr lang="en-CA" dirty="0"/>
            </a:br>
            <a:br>
              <a:rPr lang="en-CA" dirty="0"/>
            </a:br>
            <a:r>
              <a:rPr lang="en-CA" sz="5400" b="1" dirty="0">
                <a:solidFill>
                  <a:schemeClr val="accent1"/>
                </a:solidFill>
              </a:rPr>
              <a:t>Group exercise: </a:t>
            </a:r>
            <a:r>
              <a:rPr lang="en-CA" sz="5400" dirty="0">
                <a:solidFill>
                  <a:schemeClr val="accent1"/>
                </a:solidFill>
              </a:rPr>
              <a:t>responding to</a:t>
            </a:r>
            <a:r>
              <a:rPr lang="en-CA" sz="5400" b="1" dirty="0">
                <a:solidFill>
                  <a:schemeClr val="accent1"/>
                </a:solidFill>
              </a:rPr>
              <a:t> </a:t>
            </a:r>
            <a:r>
              <a:rPr lang="en-CA" sz="5400" dirty="0">
                <a:solidFill>
                  <a:schemeClr val="accent1"/>
                </a:solidFill>
              </a:rPr>
              <a:t>human rights critiques</a:t>
            </a:r>
            <a:br>
              <a:rPr lang="en-CA" dirty="0"/>
            </a:br>
            <a:br>
              <a:rPr lang="en-CA" dirty="0"/>
            </a:br>
            <a:endParaRPr lang="en-CA" dirty="0"/>
          </a:p>
        </p:txBody>
      </p:sp>
      <p:pic>
        <p:nvPicPr>
          <p:cNvPr id="9" name="Picture 8" descr="Icon&#10;&#10;Description automatically generated">
            <a:extLst>
              <a:ext uri="{FF2B5EF4-FFF2-40B4-BE49-F238E27FC236}">
                <a16:creationId xmlns:a16="http://schemas.microsoft.com/office/drawing/2014/main" id="{3C49CB64-4F8A-883E-2583-B4B3437978A7}"/>
              </a:ext>
            </a:extLst>
          </p:cNvPr>
          <p:cNvPicPr>
            <a:picLocks noChangeAspect="1"/>
          </p:cNvPicPr>
          <p:nvPr/>
        </p:nvPicPr>
        <p:blipFill>
          <a:blip r:embed="rId3"/>
          <a:stretch>
            <a:fillRect/>
          </a:stretch>
        </p:blipFill>
        <p:spPr>
          <a:xfrm>
            <a:off x="751139" y="754720"/>
            <a:ext cx="3111447" cy="2362395"/>
          </a:xfrm>
          <a:prstGeom prst="rect">
            <a:avLst/>
          </a:prstGeom>
        </p:spPr>
      </p:pic>
    </p:spTree>
    <p:extLst>
      <p:ext uri="{BB962C8B-B14F-4D97-AF65-F5344CB8AC3E}">
        <p14:creationId xmlns:p14="http://schemas.microsoft.com/office/powerpoint/2010/main" val="4231149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E69B96-97AB-5F4C-3277-9ED1ADCBDB7B}"/>
              </a:ext>
            </a:extLst>
          </p:cNvPr>
          <p:cNvSpPr>
            <a:spLocks noGrp="1"/>
          </p:cNvSpPr>
          <p:nvPr>
            <p:ph idx="1"/>
          </p:nvPr>
        </p:nvSpPr>
        <p:spPr>
          <a:xfrm>
            <a:off x="0" y="1049412"/>
            <a:ext cx="12192000" cy="5808588"/>
          </a:xfrm>
          <a:solidFill>
            <a:schemeClr val="accent1"/>
          </a:solidFill>
        </p:spPr>
        <p:txBody>
          <a:bodyPr>
            <a:normAutofit/>
          </a:bodyPr>
          <a:lstStyle/>
          <a:p>
            <a:pPr marL="0" indent="0">
              <a:buNone/>
            </a:pPr>
            <a:endParaRPr lang="en-CA" sz="4000" b="1" dirty="0">
              <a:solidFill>
                <a:schemeClr val="bg1"/>
              </a:solidFill>
            </a:endParaRPr>
          </a:p>
          <a:p>
            <a:pPr marL="0" indent="0">
              <a:buNone/>
            </a:pPr>
            <a:endParaRPr lang="en-CA" sz="4000" b="1" dirty="0">
              <a:solidFill>
                <a:schemeClr val="bg1"/>
              </a:solidFill>
            </a:endParaRPr>
          </a:p>
          <a:p>
            <a:pPr marL="0" indent="0" algn="ctr">
              <a:buNone/>
            </a:pPr>
            <a:r>
              <a:rPr lang="en-CA" sz="4800" b="1" dirty="0">
                <a:solidFill>
                  <a:schemeClr val="bg1"/>
                </a:solidFill>
              </a:rPr>
              <a:t> </a:t>
            </a:r>
            <a:endParaRPr lang="en-CA" sz="4400" b="1" dirty="0">
              <a:solidFill>
                <a:schemeClr val="bg1"/>
              </a:solidFill>
            </a:endParaRPr>
          </a:p>
        </p:txBody>
      </p:sp>
      <p:sp>
        <p:nvSpPr>
          <p:cNvPr id="2" name="TextBox 1">
            <a:extLst>
              <a:ext uri="{FF2B5EF4-FFF2-40B4-BE49-F238E27FC236}">
                <a16:creationId xmlns:a16="http://schemas.microsoft.com/office/drawing/2014/main" id="{23224A3D-264E-F09C-28F1-73B5BEDAFB38}"/>
              </a:ext>
            </a:extLst>
          </p:cNvPr>
          <p:cNvSpPr txBox="1"/>
          <p:nvPr/>
        </p:nvSpPr>
        <p:spPr>
          <a:xfrm>
            <a:off x="2157984" y="2106324"/>
            <a:ext cx="8028432" cy="1107996"/>
          </a:xfrm>
          <a:prstGeom prst="rect">
            <a:avLst/>
          </a:prstGeom>
          <a:noFill/>
        </p:spPr>
        <p:txBody>
          <a:bodyPr wrap="square" rtlCol="0">
            <a:spAutoFit/>
          </a:bodyPr>
          <a:lstStyle/>
          <a:p>
            <a:pPr algn="ctr"/>
            <a:r>
              <a:rPr lang="en-CA" sz="4800" b="1" dirty="0">
                <a:solidFill>
                  <a:schemeClr val="bg1"/>
                </a:solidFill>
              </a:rPr>
              <a:t>Tools &amp; resources</a:t>
            </a:r>
          </a:p>
          <a:p>
            <a:r>
              <a:rPr lang="en-CA" dirty="0"/>
              <a:t> </a:t>
            </a:r>
          </a:p>
        </p:txBody>
      </p:sp>
    </p:spTree>
    <p:extLst>
      <p:ext uri="{BB962C8B-B14F-4D97-AF65-F5344CB8AC3E}">
        <p14:creationId xmlns:p14="http://schemas.microsoft.com/office/powerpoint/2010/main" val="1959089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2AF08-71E4-4977-85E4-ABEEDBB59F2F}"/>
              </a:ext>
            </a:extLst>
          </p:cNvPr>
          <p:cNvSpPr>
            <a:spLocks noGrp="1"/>
          </p:cNvSpPr>
          <p:nvPr>
            <p:ph type="title"/>
          </p:nvPr>
        </p:nvSpPr>
        <p:spPr/>
        <p:txBody>
          <a:bodyPr/>
          <a:lstStyle/>
          <a:p>
            <a:r>
              <a:rPr lang="en-US" b="1" dirty="0">
                <a:solidFill>
                  <a:srgbClr val="C00000"/>
                </a:solidFill>
              </a:rPr>
              <a:t>What older people say series</a:t>
            </a:r>
            <a:endParaRPr lang="en-GB" b="1" dirty="0">
              <a:solidFill>
                <a:srgbClr val="C00000"/>
              </a:solidFill>
            </a:endParaRPr>
          </a:p>
        </p:txBody>
      </p:sp>
      <p:pic>
        <p:nvPicPr>
          <p:cNvPr id="5" name="Content Placeholder 4">
            <a:extLst>
              <a:ext uri="{FF2B5EF4-FFF2-40B4-BE49-F238E27FC236}">
                <a16:creationId xmlns:a16="http://schemas.microsoft.com/office/drawing/2014/main" id="{189F3934-1C2A-4929-9AEB-2692C90ED8BD}"/>
              </a:ext>
            </a:extLst>
          </p:cNvPr>
          <p:cNvPicPr>
            <a:picLocks noGrp="1" noChangeAspect="1"/>
          </p:cNvPicPr>
          <p:nvPr>
            <p:ph idx="1"/>
          </p:nvPr>
        </p:nvPicPr>
        <p:blipFill>
          <a:blip r:embed="rId3"/>
          <a:stretch>
            <a:fillRect/>
          </a:stretch>
        </p:blipFill>
        <p:spPr>
          <a:xfrm>
            <a:off x="165676" y="1787432"/>
            <a:ext cx="2297529" cy="3283136"/>
          </a:xfrm>
        </p:spPr>
      </p:pic>
      <p:pic>
        <p:nvPicPr>
          <p:cNvPr id="7" name="Picture 6">
            <a:extLst>
              <a:ext uri="{FF2B5EF4-FFF2-40B4-BE49-F238E27FC236}">
                <a16:creationId xmlns:a16="http://schemas.microsoft.com/office/drawing/2014/main" id="{E68AFA50-5D2A-4055-B72D-F58EFC1EF492}"/>
              </a:ext>
            </a:extLst>
          </p:cNvPr>
          <p:cNvPicPr>
            <a:picLocks noChangeAspect="1"/>
          </p:cNvPicPr>
          <p:nvPr/>
        </p:nvPicPr>
        <p:blipFill>
          <a:blip r:embed="rId4"/>
          <a:stretch>
            <a:fillRect/>
          </a:stretch>
        </p:blipFill>
        <p:spPr>
          <a:xfrm>
            <a:off x="2515076" y="1794508"/>
            <a:ext cx="2297237" cy="3276060"/>
          </a:xfrm>
          <a:prstGeom prst="rect">
            <a:avLst/>
          </a:prstGeom>
        </p:spPr>
      </p:pic>
      <p:pic>
        <p:nvPicPr>
          <p:cNvPr id="9" name="Picture 8">
            <a:extLst>
              <a:ext uri="{FF2B5EF4-FFF2-40B4-BE49-F238E27FC236}">
                <a16:creationId xmlns:a16="http://schemas.microsoft.com/office/drawing/2014/main" id="{CCD35548-1AAF-4BE6-8D00-9C3ECFAE4198}"/>
              </a:ext>
            </a:extLst>
          </p:cNvPr>
          <p:cNvPicPr>
            <a:picLocks noChangeAspect="1"/>
          </p:cNvPicPr>
          <p:nvPr/>
        </p:nvPicPr>
        <p:blipFill>
          <a:blip r:embed="rId5"/>
          <a:stretch>
            <a:fillRect/>
          </a:stretch>
        </p:blipFill>
        <p:spPr>
          <a:xfrm>
            <a:off x="4885716" y="1794508"/>
            <a:ext cx="2287249" cy="3276060"/>
          </a:xfrm>
          <a:prstGeom prst="rect">
            <a:avLst/>
          </a:prstGeom>
        </p:spPr>
      </p:pic>
      <p:pic>
        <p:nvPicPr>
          <p:cNvPr id="11" name="Picture 10">
            <a:extLst>
              <a:ext uri="{FF2B5EF4-FFF2-40B4-BE49-F238E27FC236}">
                <a16:creationId xmlns:a16="http://schemas.microsoft.com/office/drawing/2014/main" id="{1812D436-8BD0-4017-A7B0-D38F35DC3A9A}"/>
              </a:ext>
            </a:extLst>
          </p:cNvPr>
          <p:cNvPicPr>
            <a:picLocks noChangeAspect="1"/>
          </p:cNvPicPr>
          <p:nvPr/>
        </p:nvPicPr>
        <p:blipFill>
          <a:blip r:embed="rId6"/>
          <a:stretch>
            <a:fillRect/>
          </a:stretch>
        </p:blipFill>
        <p:spPr>
          <a:xfrm>
            <a:off x="7246368" y="1794508"/>
            <a:ext cx="2305747" cy="3276061"/>
          </a:xfrm>
          <a:prstGeom prst="rect">
            <a:avLst/>
          </a:prstGeom>
        </p:spPr>
      </p:pic>
      <p:pic>
        <p:nvPicPr>
          <p:cNvPr id="13" name="Picture 12">
            <a:extLst>
              <a:ext uri="{FF2B5EF4-FFF2-40B4-BE49-F238E27FC236}">
                <a16:creationId xmlns:a16="http://schemas.microsoft.com/office/drawing/2014/main" id="{66816807-9346-4857-B5AA-3E932BCBA7B8}"/>
              </a:ext>
            </a:extLst>
          </p:cNvPr>
          <p:cNvPicPr>
            <a:picLocks noChangeAspect="1"/>
          </p:cNvPicPr>
          <p:nvPr/>
        </p:nvPicPr>
        <p:blipFill>
          <a:blip r:embed="rId7"/>
          <a:stretch>
            <a:fillRect/>
          </a:stretch>
        </p:blipFill>
        <p:spPr>
          <a:xfrm>
            <a:off x="9668878" y="1787432"/>
            <a:ext cx="2287250" cy="3281926"/>
          </a:xfrm>
          <a:prstGeom prst="rect">
            <a:avLst/>
          </a:prstGeom>
        </p:spPr>
      </p:pic>
    </p:spTree>
    <p:extLst>
      <p:ext uri="{BB962C8B-B14F-4D97-AF65-F5344CB8AC3E}">
        <p14:creationId xmlns:p14="http://schemas.microsoft.com/office/powerpoint/2010/main" val="3505160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01D7-7295-1BC4-01D2-6A9DF32EAF63}"/>
              </a:ext>
            </a:extLst>
          </p:cNvPr>
          <p:cNvSpPr>
            <a:spLocks noGrp="1"/>
          </p:cNvSpPr>
          <p:nvPr>
            <p:ph type="title"/>
          </p:nvPr>
        </p:nvSpPr>
        <p:spPr/>
        <p:txBody>
          <a:bodyPr/>
          <a:lstStyle/>
          <a:p>
            <a:r>
              <a:rPr lang="en-CA" dirty="0"/>
              <a:t>UN human rights index</a:t>
            </a:r>
          </a:p>
        </p:txBody>
      </p:sp>
      <p:pic>
        <p:nvPicPr>
          <p:cNvPr id="5" name="Content Placeholder 4">
            <a:extLst>
              <a:ext uri="{FF2B5EF4-FFF2-40B4-BE49-F238E27FC236}">
                <a16:creationId xmlns:a16="http://schemas.microsoft.com/office/drawing/2014/main" id="{137FBFCC-1854-E37A-BD20-6AC94B00D537}"/>
              </a:ext>
            </a:extLst>
          </p:cNvPr>
          <p:cNvPicPr>
            <a:picLocks noGrp="1" noChangeAspect="1"/>
          </p:cNvPicPr>
          <p:nvPr>
            <p:ph idx="1"/>
          </p:nvPr>
        </p:nvPicPr>
        <p:blipFill>
          <a:blip r:embed="rId2"/>
          <a:stretch>
            <a:fillRect/>
          </a:stretch>
        </p:blipFill>
        <p:spPr>
          <a:xfrm>
            <a:off x="1686613" y="1690692"/>
            <a:ext cx="8343507" cy="4962356"/>
          </a:xfrm>
        </p:spPr>
      </p:pic>
    </p:spTree>
    <p:extLst>
      <p:ext uri="{BB962C8B-B14F-4D97-AF65-F5344CB8AC3E}">
        <p14:creationId xmlns:p14="http://schemas.microsoft.com/office/powerpoint/2010/main" val="248586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EC08C-89AA-6DAC-7566-97C194CC19F3}"/>
              </a:ext>
            </a:extLst>
          </p:cNvPr>
          <p:cNvSpPr>
            <a:spLocks noGrp="1"/>
          </p:cNvSpPr>
          <p:nvPr>
            <p:ph type="title"/>
          </p:nvPr>
        </p:nvSpPr>
        <p:spPr/>
        <p:txBody>
          <a:bodyPr/>
          <a:lstStyle/>
          <a:p>
            <a:r>
              <a:rPr lang="en-CA" dirty="0"/>
              <a:t>OHCHR civil society resources</a:t>
            </a:r>
          </a:p>
        </p:txBody>
      </p:sp>
      <p:pic>
        <p:nvPicPr>
          <p:cNvPr id="5" name="Content Placeholder 4">
            <a:extLst>
              <a:ext uri="{FF2B5EF4-FFF2-40B4-BE49-F238E27FC236}">
                <a16:creationId xmlns:a16="http://schemas.microsoft.com/office/drawing/2014/main" id="{8F38DE6A-FE10-C602-C9B1-979E6D8D5FEE}"/>
              </a:ext>
            </a:extLst>
          </p:cNvPr>
          <p:cNvPicPr>
            <a:picLocks noGrp="1" noChangeAspect="1"/>
          </p:cNvPicPr>
          <p:nvPr>
            <p:ph idx="1"/>
          </p:nvPr>
        </p:nvPicPr>
        <p:blipFill>
          <a:blip r:embed="rId3"/>
          <a:stretch>
            <a:fillRect/>
          </a:stretch>
        </p:blipFill>
        <p:spPr>
          <a:xfrm>
            <a:off x="2639506" y="1690692"/>
            <a:ext cx="6281167" cy="4972843"/>
          </a:xfrm>
        </p:spPr>
      </p:pic>
    </p:spTree>
    <p:extLst>
      <p:ext uri="{BB962C8B-B14F-4D97-AF65-F5344CB8AC3E}">
        <p14:creationId xmlns:p14="http://schemas.microsoft.com/office/powerpoint/2010/main" val="4217046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3BC15-9B64-CD40-576C-D0ACE62B1E83}"/>
              </a:ext>
            </a:extLst>
          </p:cNvPr>
          <p:cNvSpPr>
            <a:spLocks noGrp="1"/>
          </p:cNvSpPr>
          <p:nvPr>
            <p:ph type="title"/>
          </p:nvPr>
        </p:nvSpPr>
        <p:spPr/>
        <p:txBody>
          <a:bodyPr/>
          <a:lstStyle/>
          <a:p>
            <a:r>
              <a:rPr lang="en-CA" dirty="0"/>
              <a:t>Tools: A HRBA to ageing policies</a:t>
            </a:r>
          </a:p>
        </p:txBody>
      </p:sp>
      <p:pic>
        <p:nvPicPr>
          <p:cNvPr id="4" name="Content Placeholder 3">
            <a:extLst>
              <a:ext uri="{FF2B5EF4-FFF2-40B4-BE49-F238E27FC236}">
                <a16:creationId xmlns:a16="http://schemas.microsoft.com/office/drawing/2014/main" id="{EEF2213A-B7B7-F0D4-D99A-82A6C9ECF63A}"/>
              </a:ext>
            </a:extLst>
          </p:cNvPr>
          <p:cNvPicPr>
            <a:picLocks noGrp="1" noChangeAspect="1"/>
          </p:cNvPicPr>
          <p:nvPr>
            <p:ph idx="1"/>
          </p:nvPr>
        </p:nvPicPr>
        <p:blipFill>
          <a:blip r:embed="rId3"/>
          <a:stretch>
            <a:fillRect/>
          </a:stretch>
        </p:blipFill>
        <p:spPr>
          <a:xfrm>
            <a:off x="5372002" y="1575781"/>
            <a:ext cx="3886690" cy="4997172"/>
          </a:xfrm>
          <a:prstGeom prst="rect">
            <a:avLst/>
          </a:prstGeom>
        </p:spPr>
      </p:pic>
      <p:pic>
        <p:nvPicPr>
          <p:cNvPr id="5" name="Content Placeholder 4">
            <a:extLst>
              <a:ext uri="{FF2B5EF4-FFF2-40B4-BE49-F238E27FC236}">
                <a16:creationId xmlns:a16="http://schemas.microsoft.com/office/drawing/2014/main" id="{DA6EC536-D421-02BF-C888-29FF70722F2E}"/>
              </a:ext>
            </a:extLst>
          </p:cNvPr>
          <p:cNvPicPr>
            <a:picLocks noChangeAspect="1"/>
          </p:cNvPicPr>
          <p:nvPr/>
        </p:nvPicPr>
        <p:blipFill>
          <a:blip r:embed="rId4"/>
          <a:stretch>
            <a:fillRect/>
          </a:stretch>
        </p:blipFill>
        <p:spPr>
          <a:xfrm>
            <a:off x="838200" y="1690692"/>
            <a:ext cx="3471249" cy="4997172"/>
          </a:xfrm>
          <a:prstGeom prst="rect">
            <a:avLst/>
          </a:prstGeom>
        </p:spPr>
      </p:pic>
    </p:spTree>
    <p:extLst>
      <p:ext uri="{BB962C8B-B14F-4D97-AF65-F5344CB8AC3E}">
        <p14:creationId xmlns:p14="http://schemas.microsoft.com/office/powerpoint/2010/main" val="2634040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0B102-9547-4D52-59EA-AE6DF1E08C56}"/>
              </a:ext>
            </a:extLst>
          </p:cNvPr>
          <p:cNvSpPr>
            <a:spLocks noGrp="1"/>
          </p:cNvSpPr>
          <p:nvPr>
            <p:ph type="title"/>
          </p:nvPr>
        </p:nvSpPr>
        <p:spPr/>
        <p:txBody>
          <a:bodyPr/>
          <a:lstStyle/>
          <a:p>
            <a:r>
              <a:rPr lang="en-CA" dirty="0"/>
              <a:t>Tools: A HRBA to ageing policies</a:t>
            </a:r>
          </a:p>
        </p:txBody>
      </p:sp>
      <p:pic>
        <p:nvPicPr>
          <p:cNvPr id="5" name="Content Placeholder 4">
            <a:extLst>
              <a:ext uri="{FF2B5EF4-FFF2-40B4-BE49-F238E27FC236}">
                <a16:creationId xmlns:a16="http://schemas.microsoft.com/office/drawing/2014/main" id="{FF8AABA3-1128-9A05-5D86-7E2C90F3EA58}"/>
              </a:ext>
            </a:extLst>
          </p:cNvPr>
          <p:cNvPicPr>
            <a:picLocks noGrp="1" noChangeAspect="1"/>
          </p:cNvPicPr>
          <p:nvPr>
            <p:ph idx="1"/>
          </p:nvPr>
        </p:nvPicPr>
        <p:blipFill>
          <a:blip r:embed="rId3"/>
          <a:stretch>
            <a:fillRect/>
          </a:stretch>
        </p:blipFill>
        <p:spPr>
          <a:xfrm>
            <a:off x="1008529" y="1963270"/>
            <a:ext cx="3182350" cy="4497721"/>
          </a:xfrm>
        </p:spPr>
      </p:pic>
      <p:pic>
        <p:nvPicPr>
          <p:cNvPr id="7" name="Picture 6">
            <a:extLst>
              <a:ext uri="{FF2B5EF4-FFF2-40B4-BE49-F238E27FC236}">
                <a16:creationId xmlns:a16="http://schemas.microsoft.com/office/drawing/2014/main" id="{D396179F-1F8C-FFA1-ED5D-C6D9E8030F6B}"/>
              </a:ext>
            </a:extLst>
          </p:cNvPr>
          <p:cNvPicPr>
            <a:picLocks noChangeAspect="1"/>
          </p:cNvPicPr>
          <p:nvPr/>
        </p:nvPicPr>
        <p:blipFill>
          <a:blip r:embed="rId4"/>
          <a:stretch>
            <a:fillRect/>
          </a:stretch>
        </p:blipFill>
        <p:spPr>
          <a:xfrm>
            <a:off x="4975412" y="1631131"/>
            <a:ext cx="6736975" cy="5052732"/>
          </a:xfrm>
          <a:prstGeom prst="rect">
            <a:avLst/>
          </a:prstGeom>
        </p:spPr>
      </p:pic>
    </p:spTree>
    <p:extLst>
      <p:ext uri="{BB962C8B-B14F-4D97-AF65-F5344CB8AC3E}">
        <p14:creationId xmlns:p14="http://schemas.microsoft.com/office/powerpoint/2010/main" val="1021782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7C36E-B7D4-4482-964B-DEA662812396}"/>
              </a:ext>
            </a:extLst>
          </p:cNvPr>
          <p:cNvSpPr>
            <a:spLocks noGrp="1"/>
          </p:cNvSpPr>
          <p:nvPr>
            <p:ph type="title"/>
          </p:nvPr>
        </p:nvSpPr>
        <p:spPr/>
        <p:txBody>
          <a:bodyPr>
            <a:noAutofit/>
          </a:bodyPr>
          <a:lstStyle/>
          <a:p>
            <a:r>
              <a:rPr lang="en-CA" sz="3600" dirty="0"/>
              <a:t>UNECE guidance note on </a:t>
            </a:r>
            <a:br>
              <a:rPr lang="en-CA" sz="3600" dirty="0"/>
            </a:br>
            <a:r>
              <a:rPr lang="en-CA" sz="3600" dirty="0"/>
              <a:t>meaningful participation of older persons and civil society </a:t>
            </a:r>
          </a:p>
        </p:txBody>
      </p:sp>
      <p:pic>
        <p:nvPicPr>
          <p:cNvPr id="5" name="Content Placeholder 4">
            <a:extLst>
              <a:ext uri="{FF2B5EF4-FFF2-40B4-BE49-F238E27FC236}">
                <a16:creationId xmlns:a16="http://schemas.microsoft.com/office/drawing/2014/main" id="{23F68E35-0A20-ADED-E074-4C94C4D89CC9}"/>
              </a:ext>
            </a:extLst>
          </p:cNvPr>
          <p:cNvPicPr>
            <a:picLocks noGrp="1" noChangeAspect="1"/>
          </p:cNvPicPr>
          <p:nvPr>
            <p:ph idx="1"/>
          </p:nvPr>
        </p:nvPicPr>
        <p:blipFill>
          <a:blip r:embed="rId3"/>
          <a:stretch>
            <a:fillRect/>
          </a:stretch>
        </p:blipFill>
        <p:spPr>
          <a:xfrm>
            <a:off x="838200" y="1897382"/>
            <a:ext cx="8164398" cy="4595489"/>
          </a:xfrm>
        </p:spPr>
      </p:pic>
    </p:spTree>
    <p:extLst>
      <p:ext uri="{BB962C8B-B14F-4D97-AF65-F5344CB8AC3E}">
        <p14:creationId xmlns:p14="http://schemas.microsoft.com/office/powerpoint/2010/main" val="3184705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592D-19A9-BCC9-2A50-BB5418E71B97}"/>
              </a:ext>
            </a:extLst>
          </p:cNvPr>
          <p:cNvSpPr>
            <a:spLocks noGrp="1"/>
          </p:cNvSpPr>
          <p:nvPr>
            <p:ph type="title"/>
          </p:nvPr>
        </p:nvSpPr>
        <p:spPr/>
        <p:txBody>
          <a:bodyPr/>
          <a:lstStyle/>
          <a:p>
            <a:r>
              <a:rPr lang="en-CA" dirty="0"/>
              <a:t>Self-assessment tool</a:t>
            </a:r>
          </a:p>
        </p:txBody>
      </p:sp>
      <p:pic>
        <p:nvPicPr>
          <p:cNvPr id="5" name="Content Placeholder 4">
            <a:extLst>
              <a:ext uri="{FF2B5EF4-FFF2-40B4-BE49-F238E27FC236}">
                <a16:creationId xmlns:a16="http://schemas.microsoft.com/office/drawing/2014/main" id="{ED96CF7D-BD60-BFBB-A559-B97389CCFD75}"/>
              </a:ext>
            </a:extLst>
          </p:cNvPr>
          <p:cNvPicPr>
            <a:picLocks noGrp="1" noChangeAspect="1"/>
          </p:cNvPicPr>
          <p:nvPr>
            <p:ph idx="1"/>
          </p:nvPr>
        </p:nvPicPr>
        <p:blipFill>
          <a:blip r:embed="rId3"/>
          <a:stretch>
            <a:fillRect/>
          </a:stretch>
        </p:blipFill>
        <p:spPr>
          <a:xfrm>
            <a:off x="2173086" y="1683765"/>
            <a:ext cx="7845828" cy="3934027"/>
          </a:xfrm>
        </p:spPr>
      </p:pic>
      <p:sp>
        <p:nvSpPr>
          <p:cNvPr id="6" name="TextBox 5">
            <a:extLst>
              <a:ext uri="{FF2B5EF4-FFF2-40B4-BE49-F238E27FC236}">
                <a16:creationId xmlns:a16="http://schemas.microsoft.com/office/drawing/2014/main" id="{C669DFD0-519C-13BB-A3AA-65BE2AE50FBB}"/>
              </a:ext>
            </a:extLst>
          </p:cNvPr>
          <p:cNvSpPr txBox="1"/>
          <p:nvPr/>
        </p:nvSpPr>
        <p:spPr>
          <a:xfrm>
            <a:off x="2173086" y="6075219"/>
            <a:ext cx="7952509" cy="400110"/>
          </a:xfrm>
          <a:prstGeom prst="rect">
            <a:avLst/>
          </a:prstGeom>
          <a:noFill/>
        </p:spPr>
        <p:txBody>
          <a:bodyPr wrap="square" rtlCol="0">
            <a:spAutoFit/>
          </a:bodyPr>
          <a:lstStyle/>
          <a:p>
            <a:r>
              <a:rPr lang="en-CA" sz="2000" dirty="0"/>
              <a:t>https://www.scottishhumanrights.com</a:t>
            </a:r>
            <a:r>
              <a:rPr lang="en-CA" dirty="0"/>
              <a:t>/ </a:t>
            </a:r>
          </a:p>
        </p:txBody>
      </p:sp>
    </p:spTree>
    <p:extLst>
      <p:ext uri="{BB962C8B-B14F-4D97-AF65-F5344CB8AC3E}">
        <p14:creationId xmlns:p14="http://schemas.microsoft.com/office/powerpoint/2010/main" val="38940275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erson sitting at a table playing a guitar&#10;&#10;Description automatically generated with low confidence">
            <a:extLst>
              <a:ext uri="{FF2B5EF4-FFF2-40B4-BE49-F238E27FC236}">
                <a16:creationId xmlns:a16="http://schemas.microsoft.com/office/drawing/2014/main" id="{4E6728DB-26EC-17B8-34C5-F20AE9E97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 y="0"/>
            <a:ext cx="12188488" cy="6858000"/>
          </a:xfrm>
          <a:prstGeom prst="rect">
            <a:avLst/>
          </a:prstGeom>
        </p:spPr>
      </p:pic>
      <p:pic>
        <p:nvPicPr>
          <p:cNvPr id="20" name="Picture 19">
            <a:extLst>
              <a:ext uri="{FF2B5EF4-FFF2-40B4-BE49-F238E27FC236}">
                <a16:creationId xmlns:a16="http://schemas.microsoft.com/office/drawing/2014/main" id="{AFA44493-548B-4A28-B7C9-2C0F934932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77070" y="280049"/>
            <a:ext cx="5660440" cy="3148951"/>
          </a:xfrm>
          <a:prstGeom prst="rect">
            <a:avLst/>
          </a:prstGeom>
        </p:spPr>
      </p:pic>
      <p:sp>
        <p:nvSpPr>
          <p:cNvPr id="11" name="TextBox 10">
            <a:extLst>
              <a:ext uri="{FF2B5EF4-FFF2-40B4-BE49-F238E27FC236}">
                <a16:creationId xmlns:a16="http://schemas.microsoft.com/office/drawing/2014/main" id="{E26F1C8D-7BFC-4415-9C46-893398BEFCB8}"/>
              </a:ext>
            </a:extLst>
          </p:cNvPr>
          <p:cNvSpPr txBox="1"/>
          <p:nvPr/>
        </p:nvSpPr>
        <p:spPr>
          <a:xfrm>
            <a:off x="7041662" y="958882"/>
            <a:ext cx="3242569" cy="707886"/>
          </a:xfrm>
          <a:prstGeom prst="rect">
            <a:avLst/>
          </a:prstGeom>
          <a:noFill/>
        </p:spPr>
        <p:txBody>
          <a:bodyPr wrap="square" rtlCol="0">
            <a:spAutoFit/>
          </a:bodyPr>
          <a:lstStyle/>
          <a:p>
            <a:r>
              <a:rPr lang="en-US" sz="4000">
                <a:solidFill>
                  <a:schemeClr val="bg1"/>
                </a:solidFill>
              </a:rPr>
              <a:t>Thank you!</a:t>
            </a:r>
            <a:endParaRPr lang="en-GB" sz="4000">
              <a:solidFill>
                <a:schemeClr val="bg1"/>
              </a:solidFill>
            </a:endParaRPr>
          </a:p>
        </p:txBody>
      </p:sp>
      <p:grpSp>
        <p:nvGrpSpPr>
          <p:cNvPr id="19" name="Group 18">
            <a:extLst>
              <a:ext uri="{FF2B5EF4-FFF2-40B4-BE49-F238E27FC236}">
                <a16:creationId xmlns:a16="http://schemas.microsoft.com/office/drawing/2014/main" id="{C945E319-3253-4A3B-99B1-2E9AA5D90713}"/>
              </a:ext>
            </a:extLst>
          </p:cNvPr>
          <p:cNvGrpSpPr/>
          <p:nvPr/>
        </p:nvGrpSpPr>
        <p:grpSpPr>
          <a:xfrm>
            <a:off x="8735603" y="2345606"/>
            <a:ext cx="3098891" cy="868785"/>
            <a:chOff x="3138717" y="3322589"/>
            <a:chExt cx="5492853" cy="868785"/>
          </a:xfrm>
        </p:grpSpPr>
        <p:pic>
          <p:nvPicPr>
            <p:cNvPr id="13" name="Picture 2" descr="C:\Users\dama.sathianathan\Desktop\icons\PNG\ffffff\facebook.png">
              <a:extLst>
                <a:ext uri="{FF2B5EF4-FFF2-40B4-BE49-F238E27FC236}">
                  <a16:creationId xmlns:a16="http://schemas.microsoft.com/office/drawing/2014/main" id="{E341F157-2E3D-44B6-9D04-E3A614B1CE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8149" y="3703535"/>
              <a:ext cx="475764" cy="20853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2">
              <a:extLst>
                <a:ext uri="{FF2B5EF4-FFF2-40B4-BE49-F238E27FC236}">
                  <a16:creationId xmlns:a16="http://schemas.microsoft.com/office/drawing/2014/main" id="{F08928E9-2BDB-432E-9CBC-A8267106C440}"/>
                </a:ext>
              </a:extLst>
            </p:cNvPr>
            <p:cNvSpPr txBox="1"/>
            <p:nvPr/>
          </p:nvSpPr>
          <p:spPr>
            <a:xfrm>
              <a:off x="3674786" y="3648150"/>
              <a:ext cx="4956784" cy="292388"/>
            </a:xfrm>
            <a:prstGeom prst="rect">
              <a:avLst/>
            </a:prstGeom>
            <a:noFill/>
          </p:spPr>
          <p:txBody>
            <a:bodyPr wrap="square" rtlCol="0">
              <a:spAutoFit/>
            </a:bodyPr>
            <a:lstStyle/>
            <a:p>
              <a:r>
                <a:rPr lang="en-GB" sz="1300" err="1">
                  <a:solidFill>
                    <a:prstClr val="white"/>
                  </a:solidFill>
                  <a:latin typeface="+mj-lt"/>
                  <a:ea typeface="Verdana" panose="020B0604030504040204" pitchFamily="34" charset="0"/>
                  <a:cs typeface="Verdana" panose="020B0604030504040204" pitchFamily="34" charset="0"/>
                </a:rPr>
                <a:t>HelpAgeInternational</a:t>
              </a:r>
              <a:endParaRPr lang="en-GB" sz="1300">
                <a:solidFill>
                  <a:prstClr val="white"/>
                </a:solidFill>
                <a:latin typeface="+mj-lt"/>
                <a:ea typeface="Verdana" panose="020B0604030504040204" pitchFamily="34" charset="0"/>
                <a:cs typeface="Verdana" panose="020B0604030504040204" pitchFamily="34" charset="0"/>
              </a:endParaRPr>
            </a:p>
          </p:txBody>
        </p:sp>
        <p:sp>
          <p:nvSpPr>
            <p:cNvPr id="15" name="TextBox 5">
              <a:extLst>
                <a:ext uri="{FF2B5EF4-FFF2-40B4-BE49-F238E27FC236}">
                  <a16:creationId xmlns:a16="http://schemas.microsoft.com/office/drawing/2014/main" id="{EDA19A59-DE95-4594-8EB2-37707858E95C}"/>
                </a:ext>
              </a:extLst>
            </p:cNvPr>
            <p:cNvSpPr txBox="1"/>
            <p:nvPr/>
          </p:nvSpPr>
          <p:spPr>
            <a:xfrm>
              <a:off x="3643313" y="3898986"/>
              <a:ext cx="3082735" cy="292388"/>
            </a:xfrm>
            <a:prstGeom prst="rect">
              <a:avLst/>
            </a:prstGeom>
            <a:noFill/>
          </p:spPr>
          <p:txBody>
            <a:bodyPr wrap="square" rtlCol="0">
              <a:spAutoFit/>
            </a:bodyPr>
            <a:lstStyle/>
            <a:p>
              <a:r>
                <a:rPr lang="en-GB" sz="1300">
                  <a:solidFill>
                    <a:prstClr val="white"/>
                  </a:solidFill>
                  <a:latin typeface="+mj-lt"/>
                  <a:ea typeface="Verdana" panose="020B0604030504040204" pitchFamily="34" charset="0"/>
                  <a:cs typeface="Verdana" panose="020B0604030504040204" pitchFamily="34" charset="0"/>
                </a:rPr>
                <a:t>@HelpAge</a:t>
              </a:r>
            </a:p>
          </p:txBody>
        </p:sp>
        <p:pic>
          <p:nvPicPr>
            <p:cNvPr id="16" name="Picture 3" descr="C:\Users\dama.sathianathan\Desktop\icons\PNG\ffffff\twitter.png">
              <a:extLst>
                <a:ext uri="{FF2B5EF4-FFF2-40B4-BE49-F238E27FC236}">
                  <a16:creationId xmlns:a16="http://schemas.microsoft.com/office/drawing/2014/main" id="{058B8ED5-51D9-43B7-A05C-AB93122DBC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5184" y="3961114"/>
              <a:ext cx="412384" cy="20853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C65C351-5A19-4795-B4AB-BA8CC0E3D5E6}"/>
                </a:ext>
              </a:extLst>
            </p:cNvPr>
            <p:cNvSpPr txBox="1"/>
            <p:nvPr/>
          </p:nvSpPr>
          <p:spPr>
            <a:xfrm>
              <a:off x="3138717" y="3322589"/>
              <a:ext cx="4582445" cy="400110"/>
            </a:xfrm>
            <a:prstGeom prst="rect">
              <a:avLst/>
            </a:prstGeom>
            <a:noFill/>
          </p:spPr>
          <p:txBody>
            <a:bodyPr wrap="square" rtlCol="0">
              <a:spAutoFit/>
            </a:bodyPr>
            <a:lstStyle/>
            <a:p>
              <a:pPr defTabSz="914400"/>
              <a:r>
                <a:rPr lang="en-GB" sz="2000">
                  <a:solidFill>
                    <a:prstClr val="white"/>
                  </a:solidFill>
                  <a:latin typeface="+mj-lt"/>
                  <a:ea typeface="Verdana" panose="020B0604030504040204" pitchFamily="34" charset="0"/>
                  <a:cs typeface="Verdana" panose="020B0604030504040204" pitchFamily="34" charset="0"/>
                </a:rPr>
                <a:t>www.helpage.org</a:t>
              </a:r>
            </a:p>
          </p:txBody>
        </p:sp>
      </p:grpSp>
    </p:spTree>
    <p:extLst>
      <p:ext uri="{BB962C8B-B14F-4D97-AF65-F5344CB8AC3E}">
        <p14:creationId xmlns:p14="http://schemas.microsoft.com/office/powerpoint/2010/main" val="3197192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E69B96-97AB-5F4C-3277-9ED1ADCBDB7B}"/>
              </a:ext>
            </a:extLst>
          </p:cNvPr>
          <p:cNvSpPr>
            <a:spLocks noGrp="1"/>
          </p:cNvSpPr>
          <p:nvPr>
            <p:ph idx="1"/>
          </p:nvPr>
        </p:nvSpPr>
        <p:spPr>
          <a:xfrm>
            <a:off x="0" y="1049412"/>
            <a:ext cx="12192000" cy="5808588"/>
          </a:xfrm>
          <a:solidFill>
            <a:schemeClr val="accent1"/>
          </a:solidFill>
        </p:spPr>
        <p:txBody>
          <a:bodyPr>
            <a:normAutofit/>
          </a:bodyPr>
          <a:lstStyle/>
          <a:p>
            <a:pPr marL="0" indent="0">
              <a:buNone/>
            </a:pPr>
            <a:endParaRPr lang="en-CA" sz="4000" b="1" dirty="0">
              <a:solidFill>
                <a:schemeClr val="bg1"/>
              </a:solidFill>
            </a:endParaRPr>
          </a:p>
          <a:p>
            <a:pPr marL="0" indent="0">
              <a:buNone/>
            </a:pPr>
            <a:endParaRPr lang="en-CA" sz="4000" b="1" dirty="0">
              <a:solidFill>
                <a:schemeClr val="bg1"/>
              </a:solidFill>
            </a:endParaRPr>
          </a:p>
          <a:p>
            <a:pPr marL="0" indent="0" algn="ctr">
              <a:buNone/>
            </a:pPr>
            <a:r>
              <a:rPr lang="en-CA" sz="4800" b="1" dirty="0">
                <a:solidFill>
                  <a:schemeClr val="bg1"/>
                </a:solidFill>
              </a:rPr>
              <a:t>What is a human-rights based approach to ageing?</a:t>
            </a:r>
            <a:endParaRPr lang="en-CA" sz="4400" b="1" dirty="0">
              <a:solidFill>
                <a:schemeClr val="bg1"/>
              </a:solidFill>
            </a:endParaRPr>
          </a:p>
        </p:txBody>
      </p:sp>
    </p:spTree>
    <p:extLst>
      <p:ext uri="{BB962C8B-B14F-4D97-AF65-F5344CB8AC3E}">
        <p14:creationId xmlns:p14="http://schemas.microsoft.com/office/powerpoint/2010/main" val="1777694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8446A-0C6A-5993-2162-6538F5B10D99}"/>
              </a:ext>
            </a:extLst>
          </p:cNvPr>
          <p:cNvSpPr>
            <a:spLocks noGrp="1"/>
          </p:cNvSpPr>
          <p:nvPr>
            <p:ph type="title"/>
          </p:nvPr>
        </p:nvSpPr>
        <p:spPr/>
        <p:txBody>
          <a:bodyPr/>
          <a:lstStyle/>
          <a:p>
            <a:r>
              <a:rPr lang="en-CA" dirty="0"/>
              <a:t>The UN definition </a:t>
            </a:r>
          </a:p>
        </p:txBody>
      </p:sp>
      <p:sp>
        <p:nvSpPr>
          <p:cNvPr id="3" name="Content Placeholder 2">
            <a:extLst>
              <a:ext uri="{FF2B5EF4-FFF2-40B4-BE49-F238E27FC236}">
                <a16:creationId xmlns:a16="http://schemas.microsoft.com/office/drawing/2014/main" id="{BFC61B08-F5E2-51C2-ED51-B9DA9919E660}"/>
              </a:ext>
            </a:extLst>
          </p:cNvPr>
          <p:cNvSpPr>
            <a:spLocks noGrp="1"/>
          </p:cNvSpPr>
          <p:nvPr>
            <p:ph idx="1"/>
          </p:nvPr>
        </p:nvSpPr>
        <p:spPr/>
        <p:txBody>
          <a:bodyPr>
            <a:normAutofit/>
          </a:bodyPr>
          <a:lstStyle/>
          <a:p>
            <a:pPr marL="0" indent="0">
              <a:buNone/>
            </a:pPr>
            <a:r>
              <a:rPr lang="en-US" sz="2800" b="1" dirty="0">
                <a:solidFill>
                  <a:schemeClr val="accent3"/>
                </a:solidFill>
              </a:rPr>
              <a:t>A common understanding</a:t>
            </a:r>
          </a:p>
          <a:p>
            <a:pPr marL="0" indent="0">
              <a:buNone/>
            </a:pPr>
            <a:endParaRPr lang="en-US" sz="2800" dirty="0">
              <a:solidFill>
                <a:schemeClr val="tx1"/>
              </a:solidFill>
            </a:endParaRPr>
          </a:p>
          <a:p>
            <a:pPr marL="514350" indent="-514350">
              <a:spcAft>
                <a:spcPts val="600"/>
              </a:spcAft>
              <a:buFont typeface="+mj-lt"/>
              <a:buAutoNum type="arabicPeriod"/>
            </a:pPr>
            <a:r>
              <a:rPr lang="en-US" sz="2400" b="1" dirty="0"/>
              <a:t>Further the </a:t>
            </a:r>
            <a:r>
              <a:rPr lang="en-US" sz="2400" b="1" dirty="0" err="1"/>
              <a:t>realisation</a:t>
            </a:r>
            <a:r>
              <a:rPr lang="en-US" sz="2400" b="1" dirty="0"/>
              <a:t> of human rights </a:t>
            </a:r>
            <a:r>
              <a:rPr lang="en-US" sz="2400" dirty="0"/>
              <a:t>as laid down in international human rights instruments. </a:t>
            </a:r>
          </a:p>
          <a:p>
            <a:pPr marL="514350" indent="-514350">
              <a:spcAft>
                <a:spcPts val="600"/>
              </a:spcAft>
              <a:buFont typeface="+mj-lt"/>
              <a:buAutoNum type="arabicPeriod"/>
            </a:pPr>
            <a:r>
              <a:rPr lang="en-US" sz="2400" b="1" dirty="0"/>
              <a:t>Guided by human rights standards </a:t>
            </a:r>
            <a:r>
              <a:rPr lang="en-US" sz="2400" dirty="0"/>
              <a:t>contained in, </a:t>
            </a:r>
            <a:r>
              <a:rPr lang="en-US" sz="2400" b="1" dirty="0"/>
              <a:t>and principles </a:t>
            </a:r>
            <a:r>
              <a:rPr lang="en-US" sz="2400" dirty="0"/>
              <a:t>derived from international human rights instruments. </a:t>
            </a:r>
          </a:p>
          <a:p>
            <a:pPr marL="514350" indent="-514350">
              <a:spcAft>
                <a:spcPts val="600"/>
              </a:spcAft>
              <a:buFont typeface="+mj-lt"/>
              <a:buAutoNum type="arabicPeriod"/>
            </a:pPr>
            <a:r>
              <a:rPr lang="en-US" sz="2400" dirty="0"/>
              <a:t>Contribute to the </a:t>
            </a:r>
            <a:r>
              <a:rPr lang="en-US" sz="2400" b="1" dirty="0"/>
              <a:t>development of the capacities of ‘duty-bearers</a:t>
            </a:r>
            <a:r>
              <a:rPr lang="en-US" sz="2400" dirty="0"/>
              <a:t>’ to meet their obligations and/or of </a:t>
            </a:r>
            <a:r>
              <a:rPr lang="en-US" sz="2400" b="1" dirty="0"/>
              <a:t>‘rights-holders’</a:t>
            </a:r>
            <a:r>
              <a:rPr lang="en-US" sz="2400" dirty="0"/>
              <a:t> to claim their rights. </a:t>
            </a:r>
            <a:endParaRPr lang="en-CA" sz="2400" dirty="0"/>
          </a:p>
        </p:txBody>
      </p:sp>
    </p:spTree>
    <p:extLst>
      <p:ext uri="{BB962C8B-B14F-4D97-AF65-F5344CB8AC3E}">
        <p14:creationId xmlns:p14="http://schemas.microsoft.com/office/powerpoint/2010/main" val="3805060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AC781-7A1E-0EA6-8DA5-A1FB2CB4E2F1}"/>
              </a:ext>
            </a:extLst>
          </p:cNvPr>
          <p:cNvSpPr>
            <a:spLocks noGrp="1"/>
          </p:cNvSpPr>
          <p:nvPr>
            <p:ph type="title"/>
          </p:nvPr>
        </p:nvSpPr>
        <p:spPr/>
        <p:txBody>
          <a:bodyPr/>
          <a:lstStyle/>
          <a:p>
            <a:r>
              <a:rPr lang="en-CA" dirty="0"/>
              <a:t>Why we need a HRBA to ageing</a:t>
            </a:r>
          </a:p>
        </p:txBody>
      </p:sp>
      <p:graphicFrame>
        <p:nvGraphicFramePr>
          <p:cNvPr id="5" name="Diagram 4">
            <a:extLst>
              <a:ext uri="{FF2B5EF4-FFF2-40B4-BE49-F238E27FC236}">
                <a16:creationId xmlns:a16="http://schemas.microsoft.com/office/drawing/2014/main" id="{5EFFF880-B8BC-6397-1C7F-5F44E90E6865}"/>
              </a:ext>
            </a:extLst>
          </p:cNvPr>
          <p:cNvGraphicFramePr/>
          <p:nvPr/>
        </p:nvGraphicFramePr>
        <p:xfrm>
          <a:off x="838199" y="1690692"/>
          <a:ext cx="10785765" cy="4870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8074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7ABB5-A769-2537-397F-669985AC7EF2}"/>
              </a:ext>
            </a:extLst>
          </p:cNvPr>
          <p:cNvSpPr>
            <a:spLocks noGrp="1"/>
          </p:cNvSpPr>
          <p:nvPr>
            <p:ph type="title"/>
          </p:nvPr>
        </p:nvSpPr>
        <p:spPr/>
        <p:txBody>
          <a:bodyPr/>
          <a:lstStyle/>
          <a:p>
            <a:r>
              <a:rPr lang="en-CA" dirty="0"/>
              <a:t>HelpAge definition</a:t>
            </a:r>
          </a:p>
        </p:txBody>
      </p:sp>
      <p:sp>
        <p:nvSpPr>
          <p:cNvPr id="3" name="Content Placeholder 2">
            <a:extLst>
              <a:ext uri="{FF2B5EF4-FFF2-40B4-BE49-F238E27FC236}">
                <a16:creationId xmlns:a16="http://schemas.microsoft.com/office/drawing/2014/main" id="{866511D2-73EA-FCA6-4DD0-EDF24D7FECF7}"/>
              </a:ext>
            </a:extLst>
          </p:cNvPr>
          <p:cNvSpPr>
            <a:spLocks noGrp="1"/>
          </p:cNvSpPr>
          <p:nvPr>
            <p:ph idx="1"/>
          </p:nvPr>
        </p:nvSpPr>
        <p:spPr>
          <a:xfrm>
            <a:off x="893618" y="1797916"/>
            <a:ext cx="10515600" cy="4351338"/>
          </a:xfrm>
        </p:spPr>
        <p:txBody>
          <a:bodyPr/>
          <a:lstStyle/>
          <a:p>
            <a:pPr marL="0" indent="0">
              <a:buNone/>
            </a:pPr>
            <a:r>
              <a:rPr lang="en-US" dirty="0"/>
              <a:t>A rights-based approach is a way of working which is based on human rights and aims to ensure older people’s dignity, voice and wellbeing. </a:t>
            </a:r>
          </a:p>
          <a:p>
            <a:pPr marL="0" indent="0">
              <a:buNone/>
            </a:pPr>
            <a:endParaRPr lang="en-US" dirty="0"/>
          </a:p>
          <a:p>
            <a:pPr marL="0" indent="0">
              <a:buNone/>
            </a:pPr>
            <a:endParaRPr lang="en-CA" dirty="0"/>
          </a:p>
        </p:txBody>
      </p:sp>
      <p:graphicFrame>
        <p:nvGraphicFramePr>
          <p:cNvPr id="4" name="Diagram 3">
            <a:extLst>
              <a:ext uri="{FF2B5EF4-FFF2-40B4-BE49-F238E27FC236}">
                <a16:creationId xmlns:a16="http://schemas.microsoft.com/office/drawing/2014/main" id="{3799CC66-8317-1D8C-5B1B-C1686906C115}"/>
              </a:ext>
            </a:extLst>
          </p:cNvPr>
          <p:cNvGraphicFramePr/>
          <p:nvPr/>
        </p:nvGraphicFramePr>
        <p:xfrm>
          <a:off x="1173019" y="803564"/>
          <a:ext cx="9120908" cy="7712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013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9B0FD-9270-4E8C-3384-E7E61E01023D}"/>
              </a:ext>
            </a:extLst>
          </p:cNvPr>
          <p:cNvSpPr>
            <a:spLocks noGrp="1"/>
          </p:cNvSpPr>
          <p:nvPr>
            <p:ph type="title"/>
          </p:nvPr>
        </p:nvSpPr>
        <p:spPr/>
        <p:txBody>
          <a:bodyPr/>
          <a:lstStyle/>
          <a:p>
            <a:r>
              <a:rPr lang="en-CA" dirty="0"/>
              <a:t>Value of a HRBA to ageing</a:t>
            </a:r>
          </a:p>
        </p:txBody>
      </p:sp>
      <p:sp>
        <p:nvSpPr>
          <p:cNvPr id="3" name="Content Placeholder 2">
            <a:extLst>
              <a:ext uri="{FF2B5EF4-FFF2-40B4-BE49-F238E27FC236}">
                <a16:creationId xmlns:a16="http://schemas.microsoft.com/office/drawing/2014/main" id="{CAC8D406-6BF3-CAD3-F2C2-B0F2F4A56ED6}"/>
              </a:ext>
            </a:extLst>
          </p:cNvPr>
          <p:cNvSpPr>
            <a:spLocks noGrp="1"/>
          </p:cNvSpPr>
          <p:nvPr>
            <p:ph idx="1"/>
          </p:nvPr>
        </p:nvSpPr>
        <p:spPr>
          <a:xfrm>
            <a:off x="838200" y="1789049"/>
            <a:ext cx="10515600" cy="4351338"/>
          </a:xfrm>
        </p:spPr>
        <p:txBody>
          <a:bodyPr/>
          <a:lstStyle/>
          <a:p>
            <a:pPr marL="0" indent="0">
              <a:spcBef>
                <a:spcPts val="0"/>
              </a:spcBef>
              <a:spcAft>
                <a:spcPts val="1200"/>
              </a:spcAft>
              <a:buNone/>
            </a:pPr>
            <a:r>
              <a:rPr lang="en-GB" sz="2400" dirty="0">
                <a:effectLst/>
                <a:latin typeface="Verdana" panose="020B0604030504040204" pitchFamily="34" charset="0"/>
                <a:ea typeface="Times New Roman" panose="02020603050405020304" pitchFamily="18" charset="0"/>
                <a:cs typeface="Times New Roman" panose="02020603050405020304" pitchFamily="18" charset="0"/>
              </a:rPr>
              <a:t>The importance and value of a human rights-based approach to ageing is mainly that it allows us:</a:t>
            </a:r>
            <a:endParaRPr lang="en-CA" sz="2400" dirty="0">
              <a:effectLst/>
              <a:latin typeface="Verdana" panose="020B0604030504040204" pitchFamily="34" charset="0"/>
              <a:ea typeface="Times New Roman" panose="02020603050405020304" pitchFamily="18" charset="0"/>
              <a:cs typeface="Times New Roman" panose="02020603050405020304" pitchFamily="18" charset="0"/>
            </a:endParaRPr>
          </a:p>
          <a:p>
            <a:pPr marL="800100" lvl="1" indent="-342900">
              <a:spcBef>
                <a:spcPts val="0"/>
              </a:spcBef>
              <a:spcAft>
                <a:spcPts val="600"/>
              </a:spcAft>
              <a:buFont typeface="+mj-lt"/>
              <a:buAutoNum type="arabicPeriod"/>
            </a:pPr>
            <a:r>
              <a:rPr lang="en-GB" dirty="0">
                <a:effectLst/>
                <a:latin typeface="Verdana" panose="020B0604030504040204" pitchFamily="34" charset="0"/>
                <a:ea typeface="Times New Roman" panose="02020603050405020304" pitchFamily="18" charset="0"/>
                <a:cs typeface="Times New Roman" panose="02020603050405020304" pitchFamily="18" charset="0"/>
              </a:rPr>
              <a:t>To </a:t>
            </a:r>
            <a:r>
              <a:rPr lang="en-GB" b="1" dirty="0">
                <a:solidFill>
                  <a:srgbClr val="F15720"/>
                </a:solidFill>
                <a:effectLst/>
                <a:latin typeface="Verdana" panose="020B0604030504040204" pitchFamily="34" charset="0"/>
                <a:ea typeface="Times New Roman" panose="02020603050405020304" pitchFamily="18" charset="0"/>
                <a:cs typeface="Times New Roman" panose="02020603050405020304" pitchFamily="18" charset="0"/>
              </a:rPr>
              <a:t>empower older people as rights-holders</a:t>
            </a:r>
            <a:r>
              <a:rPr lang="en-GB" dirty="0">
                <a:solidFill>
                  <a:srgbClr val="F1572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dirty="0">
                <a:effectLst/>
                <a:latin typeface="Verdana" panose="020B0604030504040204" pitchFamily="34" charset="0"/>
                <a:ea typeface="Times New Roman" panose="02020603050405020304" pitchFamily="18" charset="0"/>
                <a:cs typeface="Times New Roman" panose="02020603050405020304" pitchFamily="18" charset="0"/>
              </a:rPr>
              <a:t>to claim and exercise their rights.</a:t>
            </a:r>
            <a:endParaRPr lang="en-CA" dirty="0">
              <a:latin typeface="Verdana" panose="020B0604030504040204" pitchFamily="34" charset="0"/>
              <a:ea typeface="Times New Roman" panose="02020603050405020304" pitchFamily="18" charset="0"/>
              <a:cs typeface="Times New Roman" panose="02020603050405020304" pitchFamily="18" charset="0"/>
            </a:endParaRPr>
          </a:p>
          <a:p>
            <a:pPr marL="800100" lvl="1" indent="-342900">
              <a:lnSpc>
                <a:spcPct val="100000"/>
              </a:lnSpc>
              <a:spcBef>
                <a:spcPts val="0"/>
              </a:spcBef>
              <a:spcAft>
                <a:spcPts val="600"/>
              </a:spcAft>
              <a:buFont typeface="+mj-lt"/>
              <a:buAutoNum type="arabicPeriod"/>
            </a:pPr>
            <a:r>
              <a:rPr lang="en-GB" dirty="0">
                <a:effectLst/>
                <a:latin typeface="Verdana" panose="020B0604030504040204" pitchFamily="34" charset="0"/>
                <a:ea typeface="Times New Roman" panose="02020603050405020304" pitchFamily="18" charset="0"/>
                <a:cs typeface="Times New Roman" panose="02020603050405020304" pitchFamily="18" charset="0"/>
              </a:rPr>
              <a:t>To </a:t>
            </a:r>
            <a:r>
              <a:rPr lang="en-GB" b="1" dirty="0">
                <a:solidFill>
                  <a:srgbClr val="F15720"/>
                </a:solidFill>
                <a:effectLst/>
                <a:latin typeface="Verdana" panose="020B0604030504040204" pitchFamily="34" charset="0"/>
                <a:ea typeface="Times New Roman" panose="02020603050405020304" pitchFamily="18" charset="0"/>
                <a:cs typeface="Times New Roman" panose="02020603050405020304" pitchFamily="18" charset="0"/>
              </a:rPr>
              <a:t>strengthen capacity of Governments and other duty-bearers</a:t>
            </a:r>
            <a:r>
              <a:rPr lang="en-GB" dirty="0">
                <a:solidFill>
                  <a:srgbClr val="F15720"/>
                </a:solidFill>
                <a:effectLst/>
                <a:latin typeface="Verdana" panose="020B0604030504040204" pitchFamily="34" charset="0"/>
                <a:ea typeface="Times New Roman" panose="02020603050405020304" pitchFamily="18" charset="0"/>
                <a:cs typeface="Times New Roman" panose="02020603050405020304" pitchFamily="18" charset="0"/>
              </a:rPr>
              <a:t> </a:t>
            </a:r>
            <a:r>
              <a:rPr lang="en-GB" dirty="0">
                <a:effectLst/>
                <a:latin typeface="Verdana" panose="020B0604030504040204" pitchFamily="34" charset="0"/>
                <a:ea typeface="Times New Roman" panose="02020603050405020304" pitchFamily="18" charset="0"/>
                <a:cs typeface="Times New Roman" panose="02020603050405020304" pitchFamily="18" charset="0"/>
              </a:rPr>
              <a:t>who have the obligation to respect, protect, promote, and fulfil older people’s human rights.</a:t>
            </a:r>
            <a:r>
              <a:rPr lang="en-CA" dirty="0">
                <a:effectLst/>
              </a:rPr>
              <a:t> </a:t>
            </a:r>
            <a:r>
              <a:rPr lang="en-CA" u="none" strike="noStrike" dirty="0">
                <a:effectLst/>
                <a:latin typeface="Verdana" panose="020B0604030504040204" pitchFamily="34" charset="0"/>
                <a:ea typeface="Times New Roman" panose="02020603050405020304" pitchFamily="18" charset="0"/>
                <a:cs typeface="Times New Roman" panose="02020603050405020304" pitchFamily="18" charset="0"/>
              </a:rPr>
              <a:t> </a:t>
            </a:r>
          </a:p>
          <a:p>
            <a:pPr marL="457200" lvl="1" indent="0">
              <a:spcBef>
                <a:spcPts val="0"/>
              </a:spcBef>
              <a:spcAft>
                <a:spcPts val="600"/>
              </a:spcAft>
              <a:buNone/>
            </a:pPr>
            <a:endParaRPr lang="en-CA" sz="2000" dirty="0">
              <a:effectLst/>
              <a:latin typeface="Verdana" panose="020B0604030504040204" pitchFamily="34" charset="0"/>
              <a:ea typeface="Times New Roman" panose="02020603050405020304" pitchFamily="18" charset="0"/>
              <a:cs typeface="Times New Roman" panose="02020603050405020304" pitchFamily="18" charset="0"/>
            </a:endParaRPr>
          </a:p>
          <a:p>
            <a:pPr marL="0" indent="0">
              <a:spcBef>
                <a:spcPts val="0"/>
              </a:spcBef>
              <a:spcAft>
                <a:spcPts val="600"/>
              </a:spcAft>
              <a:buNone/>
            </a:pPr>
            <a:r>
              <a:rPr lang="en-CA" sz="2400" dirty="0">
                <a:latin typeface="Verdana" panose="020B0604030504040204" pitchFamily="34" charset="0"/>
                <a:cs typeface="Times New Roman" panose="02020603050405020304" pitchFamily="18" charset="0"/>
              </a:rPr>
              <a:t>It is the most appropriate and effective framework to challenge ageism. </a:t>
            </a:r>
          </a:p>
        </p:txBody>
      </p:sp>
    </p:spTree>
    <p:extLst>
      <p:ext uri="{BB962C8B-B14F-4D97-AF65-F5344CB8AC3E}">
        <p14:creationId xmlns:p14="http://schemas.microsoft.com/office/powerpoint/2010/main" val="544867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E69B96-97AB-5F4C-3277-9ED1ADCBDB7B}"/>
              </a:ext>
            </a:extLst>
          </p:cNvPr>
          <p:cNvSpPr>
            <a:spLocks noGrp="1"/>
          </p:cNvSpPr>
          <p:nvPr>
            <p:ph idx="1"/>
          </p:nvPr>
        </p:nvSpPr>
        <p:spPr>
          <a:xfrm>
            <a:off x="0" y="1049412"/>
            <a:ext cx="12192000" cy="5808588"/>
          </a:xfrm>
          <a:solidFill>
            <a:schemeClr val="accent1"/>
          </a:solidFill>
        </p:spPr>
        <p:txBody>
          <a:bodyPr>
            <a:normAutofit/>
          </a:bodyPr>
          <a:lstStyle/>
          <a:p>
            <a:pPr marL="0" indent="0">
              <a:buNone/>
            </a:pPr>
            <a:endParaRPr lang="en-CA" sz="4000" b="1" dirty="0">
              <a:solidFill>
                <a:schemeClr val="bg1"/>
              </a:solidFill>
            </a:endParaRPr>
          </a:p>
          <a:p>
            <a:pPr marL="0" indent="0">
              <a:buNone/>
            </a:pPr>
            <a:endParaRPr lang="en-CA" sz="4000" b="1" dirty="0">
              <a:solidFill>
                <a:schemeClr val="bg1"/>
              </a:solidFill>
            </a:endParaRPr>
          </a:p>
          <a:p>
            <a:pPr marL="0" indent="0" algn="ctr">
              <a:buNone/>
            </a:pPr>
            <a:r>
              <a:rPr lang="en-CA" sz="4800" b="1" dirty="0">
                <a:solidFill>
                  <a:schemeClr val="bg1"/>
                </a:solidFill>
              </a:rPr>
              <a:t> </a:t>
            </a:r>
            <a:endParaRPr lang="en-CA" sz="4400" b="1" dirty="0">
              <a:solidFill>
                <a:schemeClr val="bg1"/>
              </a:solidFill>
            </a:endParaRPr>
          </a:p>
        </p:txBody>
      </p:sp>
      <p:sp>
        <p:nvSpPr>
          <p:cNvPr id="2" name="TextBox 1">
            <a:extLst>
              <a:ext uri="{FF2B5EF4-FFF2-40B4-BE49-F238E27FC236}">
                <a16:creationId xmlns:a16="http://schemas.microsoft.com/office/drawing/2014/main" id="{23224A3D-264E-F09C-28F1-73B5BEDAFB38}"/>
              </a:ext>
            </a:extLst>
          </p:cNvPr>
          <p:cNvSpPr txBox="1"/>
          <p:nvPr/>
        </p:nvSpPr>
        <p:spPr>
          <a:xfrm>
            <a:off x="2157984" y="2106324"/>
            <a:ext cx="8028432" cy="1846659"/>
          </a:xfrm>
          <a:prstGeom prst="rect">
            <a:avLst/>
          </a:prstGeom>
          <a:noFill/>
        </p:spPr>
        <p:txBody>
          <a:bodyPr wrap="square" rtlCol="0">
            <a:spAutoFit/>
          </a:bodyPr>
          <a:lstStyle/>
          <a:p>
            <a:pPr algn="ctr"/>
            <a:r>
              <a:rPr lang="en-CA" sz="4800" b="1" dirty="0">
                <a:solidFill>
                  <a:schemeClr val="bg1"/>
                </a:solidFill>
              </a:rPr>
              <a:t>Key principles of a HRBA to ageing</a:t>
            </a:r>
          </a:p>
          <a:p>
            <a:r>
              <a:rPr lang="en-CA" dirty="0"/>
              <a:t> </a:t>
            </a:r>
          </a:p>
        </p:txBody>
      </p:sp>
    </p:spTree>
    <p:extLst>
      <p:ext uri="{BB962C8B-B14F-4D97-AF65-F5344CB8AC3E}">
        <p14:creationId xmlns:p14="http://schemas.microsoft.com/office/powerpoint/2010/main" val="1988697369"/>
      </p:ext>
    </p:extLst>
  </p:cSld>
  <p:clrMapOvr>
    <a:masterClrMapping/>
  </p:clrMapOvr>
</p:sld>
</file>

<file path=ppt/theme/theme1.xml><?xml version="1.0" encoding="utf-8"?>
<a:theme xmlns:a="http://schemas.openxmlformats.org/drawingml/2006/main" name="HelpAge">
  <a:themeElements>
    <a:clrScheme name="HelpAge colours">
      <a:dk1>
        <a:sysClr val="windowText" lastClr="000000"/>
      </a:dk1>
      <a:lt1>
        <a:srgbClr val="FFFFFF"/>
      </a:lt1>
      <a:dk2>
        <a:srgbClr val="7F7F7F"/>
      </a:dk2>
      <a:lt2>
        <a:srgbClr val="EBDAE2"/>
      </a:lt2>
      <a:accent1>
        <a:srgbClr val="ED1350"/>
      </a:accent1>
      <a:accent2>
        <a:srgbClr val="BB0F18"/>
      </a:accent2>
      <a:accent3>
        <a:srgbClr val="F25821"/>
      </a:accent3>
      <a:accent4>
        <a:srgbClr val="8A7C66"/>
      </a:accent4>
      <a:accent5>
        <a:srgbClr val="87BE3C"/>
      </a:accent5>
      <a:accent6>
        <a:srgbClr val="F2B111"/>
      </a:accent6>
      <a:hlink>
        <a:srgbClr val="0563C1"/>
      </a:hlink>
      <a:folHlink>
        <a:srgbClr val="954F72"/>
      </a:folHlink>
    </a:clrScheme>
    <a:fontScheme name="HelpAge font">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lpAge" id="{1D39981F-340D-4384-92B7-73231B8AD9FD}" vid="{F39F7CF1-E904-4938-8CE5-BEF168FBC539}"/>
    </a:ext>
  </a:extLst>
</a:theme>
</file>

<file path=ppt/theme/theme2.xml><?xml version="1.0" encoding="utf-8"?>
<a:theme xmlns:a="http://schemas.openxmlformats.org/drawingml/2006/main" name="1_HelpAge">
  <a:themeElements>
    <a:clrScheme name="HelpAge colours">
      <a:dk1>
        <a:sysClr val="windowText" lastClr="000000"/>
      </a:dk1>
      <a:lt1>
        <a:srgbClr val="FFFFFF"/>
      </a:lt1>
      <a:dk2>
        <a:srgbClr val="7F7F7F"/>
      </a:dk2>
      <a:lt2>
        <a:srgbClr val="EBDAE2"/>
      </a:lt2>
      <a:accent1>
        <a:srgbClr val="ED1350"/>
      </a:accent1>
      <a:accent2>
        <a:srgbClr val="BB0F18"/>
      </a:accent2>
      <a:accent3>
        <a:srgbClr val="F25821"/>
      </a:accent3>
      <a:accent4>
        <a:srgbClr val="8A7C66"/>
      </a:accent4>
      <a:accent5>
        <a:srgbClr val="87BE3C"/>
      </a:accent5>
      <a:accent6>
        <a:srgbClr val="F2B111"/>
      </a:accent6>
      <a:hlink>
        <a:srgbClr val="0563C1"/>
      </a:hlink>
      <a:folHlink>
        <a:srgbClr val="954F72"/>
      </a:folHlink>
    </a:clrScheme>
    <a:fontScheme name="HelpAge font">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lpAge" id="{1D39981F-340D-4384-92B7-73231B8AD9FD}" vid="{F39F7CF1-E904-4938-8CE5-BEF168FBC539}"/>
    </a:ext>
  </a:extLst>
</a:theme>
</file>

<file path=ppt/theme/theme3.xml><?xml version="1.0" encoding="utf-8"?>
<a:theme xmlns:a="http://schemas.openxmlformats.org/drawingml/2006/main" name="2_HelpAge">
  <a:themeElements>
    <a:clrScheme name="HelpAge colours">
      <a:dk1>
        <a:sysClr val="windowText" lastClr="000000"/>
      </a:dk1>
      <a:lt1>
        <a:srgbClr val="FFFFFF"/>
      </a:lt1>
      <a:dk2>
        <a:srgbClr val="7F7F7F"/>
      </a:dk2>
      <a:lt2>
        <a:srgbClr val="EBDAE2"/>
      </a:lt2>
      <a:accent1>
        <a:srgbClr val="ED1350"/>
      </a:accent1>
      <a:accent2>
        <a:srgbClr val="BB0F18"/>
      </a:accent2>
      <a:accent3>
        <a:srgbClr val="F25821"/>
      </a:accent3>
      <a:accent4>
        <a:srgbClr val="8A7C66"/>
      </a:accent4>
      <a:accent5>
        <a:srgbClr val="87BE3C"/>
      </a:accent5>
      <a:accent6>
        <a:srgbClr val="F2B111"/>
      </a:accent6>
      <a:hlink>
        <a:srgbClr val="0563C1"/>
      </a:hlink>
      <a:folHlink>
        <a:srgbClr val="954F72"/>
      </a:folHlink>
    </a:clrScheme>
    <a:fontScheme name="HelpAge font">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lpAge" id="{1D39981F-340D-4384-92B7-73231B8AD9FD}" vid="{F39F7CF1-E904-4938-8CE5-BEF168FBC53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a24b7fe-db22-46df-b88b-dd5d1f3486b7" xsi:nil="true"/>
    <lcf76f155ced4ddcb4097134ff3c332f xmlns="05c251ed-a556-43a1-a48c-a20eb278878d">
      <Terms xmlns="http://schemas.microsoft.com/office/infopath/2007/PartnerControls"/>
    </lcf76f155ced4ddcb4097134ff3c332f>
    <Date xmlns="05c251ed-a556-43a1-a48c-a20eb278878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E8CBF5AAFBFAB43A63C20FC60A27745" ma:contentTypeVersion="19" ma:contentTypeDescription="Create a new document." ma:contentTypeScope="" ma:versionID="dd0a7d7e7ca89a9fbd7ba7d222ba0e18">
  <xsd:schema xmlns:xsd="http://www.w3.org/2001/XMLSchema" xmlns:xs="http://www.w3.org/2001/XMLSchema" xmlns:p="http://schemas.microsoft.com/office/2006/metadata/properties" xmlns:ns2="05c251ed-a556-43a1-a48c-a20eb278878d" xmlns:ns3="ba24b7fe-db22-46df-b88b-dd5d1f3486b7" targetNamespace="http://schemas.microsoft.com/office/2006/metadata/properties" ma:root="true" ma:fieldsID="f971cb0417ff215cbf15d66bc0dfbe9e" ns2:_="" ns3:_="">
    <xsd:import namespace="05c251ed-a556-43a1-a48c-a20eb278878d"/>
    <xsd:import namespace="ba24b7fe-db22-46df-b88b-dd5d1f3486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Dat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c251ed-a556-43a1-a48c-a20eb27887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b40b10c-e8d8-4627-bfbe-723fbe7b5255" ma:termSetId="09814cd3-568e-fe90-9814-8d621ff8fb84" ma:anchorId="fba54fb3-c3e1-fe81-a776-ca4b69148c4d" ma:open="true" ma:isKeyword="false">
      <xsd:complexType>
        <xsd:sequence>
          <xsd:element ref="pc:Terms" minOccurs="0" maxOccurs="1"/>
        </xsd:sequence>
      </xsd:complexType>
    </xsd:element>
    <xsd:element name="Date" ma:index="24" nillable="true" ma:displayName="Date" ma:format="DateOnly" ma:internalName="Dat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a24b7fe-db22-46df-b88b-dd5d1f3486b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d1a4a1f-58af-4356-8059-4736e30037a6}" ma:internalName="TaxCatchAll" ma:showField="CatchAllData" ma:web="ba24b7fe-db22-46df-b88b-dd5d1f3486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EEE611-63B7-45B0-AD49-6C244BD6E213}">
  <ds:schemaRefs>
    <ds:schemaRef ds:uri="http://schemas.microsoft.com/sharepoint/v3/contenttype/forms"/>
  </ds:schemaRefs>
</ds:datastoreItem>
</file>

<file path=customXml/itemProps2.xml><?xml version="1.0" encoding="utf-8"?>
<ds:datastoreItem xmlns:ds="http://schemas.openxmlformats.org/officeDocument/2006/customXml" ds:itemID="{BEE37218-0E1B-42B0-AF5F-894015B184B1}">
  <ds:schemaRefs>
    <ds:schemaRef ds:uri="http://schemas.microsoft.com/office/infopath/2007/PartnerControls"/>
    <ds:schemaRef ds:uri="http://purl.org/dc/terms/"/>
    <ds:schemaRef ds:uri="cee356a3-afd3-471b-abaf-7e7875244ced"/>
    <ds:schemaRef ds:uri="http://purl.org/dc/elements/1.1/"/>
    <ds:schemaRef ds:uri="http://purl.org/dc/dcmitype/"/>
    <ds:schemaRef ds:uri="http://www.w3.org/XML/1998/namespace"/>
    <ds:schemaRef ds:uri="http://schemas.microsoft.com/office/2006/documentManagement/types"/>
    <ds:schemaRef ds:uri="http://schemas.openxmlformats.org/package/2006/metadata/core-properties"/>
    <ds:schemaRef ds:uri="774cacb5-6931-4d42-ac15-8acc6185797d"/>
    <ds:schemaRef ds:uri="http://schemas.microsoft.com/office/2006/metadata/properties"/>
    <ds:schemaRef ds:uri="fe8116f7-904a-42cf-95e0-0d6178126978"/>
    <ds:schemaRef ds:uri="89f83c81-526c-40fc-b7fe-0471f487bfc3"/>
  </ds:schemaRefs>
</ds:datastoreItem>
</file>

<file path=customXml/itemProps3.xml><?xml version="1.0" encoding="utf-8"?>
<ds:datastoreItem xmlns:ds="http://schemas.openxmlformats.org/officeDocument/2006/customXml" ds:itemID="{2044E1D5-F073-49D9-8C5B-B420A7718922}"/>
</file>

<file path=docProps/app.xml><?xml version="1.0" encoding="utf-8"?>
<Properties xmlns="http://schemas.openxmlformats.org/officeDocument/2006/extended-properties" xmlns:vt="http://schemas.openxmlformats.org/officeDocument/2006/docPropsVTypes">
  <Template/>
  <TotalTime>356</TotalTime>
  <Words>2595</Words>
  <Application>Microsoft Office PowerPoint</Application>
  <PresentationFormat>Widescreen</PresentationFormat>
  <Paragraphs>293</Paragraphs>
  <Slides>39</Slides>
  <Notes>30</Notes>
  <HiddenSlides>1</HiddenSlides>
  <MMClips>0</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HelpAge</vt:lpstr>
      <vt:lpstr>1_HelpAge</vt:lpstr>
      <vt:lpstr>2_HelpAge</vt:lpstr>
      <vt:lpstr>Module 3. A human rights-based approach to aging</vt:lpstr>
      <vt:lpstr>About  </vt:lpstr>
      <vt:lpstr>Module 3: Outline</vt:lpstr>
      <vt:lpstr>PowerPoint Presentation</vt:lpstr>
      <vt:lpstr>The UN definition </vt:lpstr>
      <vt:lpstr>Why we need a HRBA to ageing</vt:lpstr>
      <vt:lpstr>HelpAge definition</vt:lpstr>
      <vt:lpstr>Value of a HRBA to ageing</vt:lpstr>
      <vt:lpstr>PowerPoint Presentation</vt:lpstr>
      <vt:lpstr>The PANEL principles</vt:lpstr>
      <vt:lpstr>Participation</vt:lpstr>
      <vt:lpstr>Accountability</vt:lpstr>
      <vt:lpstr>Non-Discrimination and equality</vt:lpstr>
      <vt:lpstr>Empowerment</vt:lpstr>
      <vt:lpstr>Legality</vt:lpstr>
      <vt:lpstr>   Group exercise: applying the PANEL principles  </vt:lpstr>
      <vt:lpstr>PowerPoint Presentation</vt:lpstr>
      <vt:lpstr>What can we do? </vt:lpstr>
      <vt:lpstr>AS THOUGHT LEADERS</vt:lpstr>
      <vt:lpstr>PowerPoint Presentation</vt:lpstr>
      <vt:lpstr>Reclaiming the narrative</vt:lpstr>
      <vt:lpstr>Language matters</vt:lpstr>
      <vt:lpstr>AS SUPPORTERS</vt:lpstr>
      <vt:lpstr>AS SUPPORTERS</vt:lpstr>
      <vt:lpstr>AS CONVENORS</vt:lpstr>
      <vt:lpstr>   It’s quiz time!   </vt:lpstr>
      <vt:lpstr>PowerPoint Presentation</vt:lpstr>
      <vt:lpstr>Advocating for rights </vt:lpstr>
      <vt:lpstr>   Group exercise: human rights messaging  </vt:lpstr>
      <vt:lpstr>   Group exercise: responding to human rights critiques  </vt:lpstr>
      <vt:lpstr>PowerPoint Presentation</vt:lpstr>
      <vt:lpstr>What older people say series</vt:lpstr>
      <vt:lpstr>UN human rights index</vt:lpstr>
      <vt:lpstr>OHCHR civil society resources</vt:lpstr>
      <vt:lpstr>Tools: A HRBA to ageing policies</vt:lpstr>
      <vt:lpstr>Tools: A HRBA to ageing policies</vt:lpstr>
      <vt:lpstr>UNECE guidance note on  meaningful participation of older persons and civil society </vt:lpstr>
      <vt:lpstr>Self-assessment tool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Pares</dc:creator>
  <cp:lastModifiedBy>Marijke De Pauw</cp:lastModifiedBy>
  <cp:revision>14</cp:revision>
  <dcterms:created xsi:type="dcterms:W3CDTF">2019-07-11T12:58:17Z</dcterms:created>
  <dcterms:modified xsi:type="dcterms:W3CDTF">2024-06-25T08:55:48Z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0x01010049117863EBF36F4CB3F913CA96976111</vt:lpwstr>
  </property>
  <property fmtid="{D5CDD505-2E9C-101B-9397-08002B2CF9AE}" pid="3" name="MediaServiceImageTags">
    <vt:lpwstr/>
  </property>
</Properties>
</file>